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Override PartName="/docProps/app.xml" ContentType="application/vnd.openxmlformats-officedocument.extended-properties+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ppt/notesMasters/notesMaster1.xml" ContentType="application/vnd.openxmlformats-officedocument.presentationml.notesMaster+xml"/>
  <Override PartName="/ppt/theme/theme2.xml" ContentType="application/vnd.openxmlformats-officedocument.theme+xml"/>
  <Override PartName="/docProps/core.xml" ContentType="application/vnd.openxmlformats-package.core-properties+xml"/>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Types>
</file>

<file path=_rels/.rels><?xml version="1.0" encoding="UTF-8"?>
<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33" autoAdjust="0"/>
    <p:restoredTop sz="94711" autoAdjust="0"/>
  </p:normalViewPr>
  <p:slideViewPr>
    <p:cSldViewPr snapToGrid="0" snapToObjects="1">
      <p:cViewPr varScale="1">
        <p:scale>
          <a:sx n="113" d="100"/>
          <a:sy n="113" d="100"/>
        </p:scale>
        <p:origin x="1554" y="10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2" Type="http://schemas.openxmlformats.org/officeDocument/2006/relationships/slide" Target="slides/slide41.xml" /><Relationship Id="rId43" Type="http://schemas.openxmlformats.org/officeDocument/2006/relationships/slide" Target="slides/slide42.xml" /><Relationship Id="rId44" Type="http://schemas.openxmlformats.org/officeDocument/2006/relationships/slide" Target="slides/slide43.xml" /><Relationship Id="rId45" Type="http://schemas.openxmlformats.org/officeDocument/2006/relationships/slide" Target="slides/slide44.xml" /><Relationship Id="rId46" Type="http://schemas.openxmlformats.org/officeDocument/2006/relationships/slide" Target="slides/slide45.xml" /><Relationship Id="rId47" Type="http://schemas.openxmlformats.org/officeDocument/2006/relationships/slide" Target="slides/slide46.xml" /><Relationship Id="rId48" Type="http://schemas.openxmlformats.org/officeDocument/2006/relationships/slide" Target="slides/slide47.xml" /><Relationship Id="rId49" Type="http://schemas.openxmlformats.org/officeDocument/2006/relationships/slide" Target="slides/slide48.xml" /><Relationship Id="rId50" Type="http://schemas.openxmlformats.org/officeDocument/2006/relationships/slide" Target="slides/slide49.xml" /><Relationship Id="rId51" Type="http://schemas.openxmlformats.org/officeDocument/2006/relationships/slide" Target="slides/slide50.xml" /><Relationship Id="rId52" Type="http://schemas.openxmlformats.org/officeDocument/2006/relationships/slide" Target="slides/slide51.xml" /><Relationship Id="rId53" Type="http://schemas.openxmlformats.org/officeDocument/2006/relationships/slide" Target="slides/slide52.xml" /><Relationship Id="rId54" Type="http://schemas.openxmlformats.org/officeDocument/2006/relationships/slide" Target="slides/slide53.xml" /><Relationship Id="rId55" Type="http://schemas.openxmlformats.org/officeDocument/2006/relationships/slide" Target="slides/slide54.xml" /><Relationship Id="rId56" Type="http://schemas.openxmlformats.org/officeDocument/2006/relationships/slide" Target="slides/slide55.xml" /><Relationship Id="rId57" Type="http://schemas.openxmlformats.org/officeDocument/2006/relationships/slide" Target="slides/slide56.xml" /><Relationship Id="rId58" Type="http://schemas.openxmlformats.org/officeDocument/2006/relationships/slide" Target="slides/slide57.xml" /><Relationship Id="rId59" Type="http://schemas.openxmlformats.org/officeDocument/2006/relationships/slide" Target="slides/slide58.xml" /><Relationship Id="rId60" Type="http://schemas.openxmlformats.org/officeDocument/2006/relationships/slide" Target="slides/slide59.xml" /><Relationship Id="rId61" Type="http://schemas.openxmlformats.org/officeDocument/2006/relationships/slide" Target="slides/slide60.xml" /><Relationship Id="rId62" Type="http://schemas.openxmlformats.org/officeDocument/2006/relationships/slide" Target="slides/slide61.xml" /><Relationship Id="rId63" Type="http://schemas.openxmlformats.org/officeDocument/2006/relationships/slide" Target="slides/slide62.xml" /><Relationship Id="rId64" Type="http://schemas.openxmlformats.org/officeDocument/2006/relationships/slide" Target="slides/slide63.xml" /><Relationship Id="rId65" Type="http://schemas.openxmlformats.org/officeDocument/2006/relationships/slide" Target="slides/slide64.xml" /><Relationship Id="rId66" Type="http://schemas.openxmlformats.org/officeDocument/2006/relationships/slide" Target="slides/slide65.xml" /><Relationship Id="rId67" Type="http://schemas.openxmlformats.org/officeDocument/2006/relationships/slide" Target="slides/slide66.xml" /><Relationship Id="rId68" Type="http://schemas.openxmlformats.org/officeDocument/2006/relationships/notesMaster" Target="notesMasters/notesMaster1.xml" /><Relationship Id="rId70" Type="http://schemas.openxmlformats.org/officeDocument/2006/relationships/viewProps" Target="viewProps.xml" /><Relationship Id="rId69" Type="http://schemas.openxmlformats.org/officeDocument/2006/relationships/presProps" Target="presProps.xml" /><Relationship Id="rId1" Type="http://schemas.openxmlformats.org/officeDocument/2006/relationships/slideMaster" Target="slideMasters/slideMaster1.xml" /><Relationship Id="rId72" Type="http://schemas.openxmlformats.org/officeDocument/2006/relationships/tableStyles" Target="tableStyles.xml" /><Relationship Id="rId71" Type="http://schemas.openxmlformats.org/officeDocument/2006/relationships/theme" Target="theme/theme1.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F9C1CCF-B725-44A7-AA57-5E433BD85C9F}" type="datetimeFigureOut">
              <a:rPr lang="en-US" smtClean="0"/>
              <a:t>12/30/2018</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8BDFEC3-8487-43E8-A154-7C12CBC1FFF2}" type="slidenum">
              <a:rPr lang="en-US" smtClean="0"/>
              <a:t>‹#›</a:t>
            </a:fld>
            <a:endParaRPr lang="en-US"/>
          </a:p>
        </p:txBody>
      </p:sp>
    </p:spTree>
    <p:extLst>
      <p:ext uri="{BB962C8B-B14F-4D97-AF65-F5344CB8AC3E}">
        <p14:creationId xmlns:p14="http://schemas.microsoft.com/office/powerpoint/2010/main" val="37827097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ype="http://schemas.openxmlformats.org/officeDocument/2006/relationships/slide" Target="../slides/slide2.xml" /><Relationship Id="rId1" Type="http://schemas.openxmlformats.org/officeDocument/2006/relationships/notesMaster" Target="../notesMasters/notesMaster1.xml" /></Relationships>
</file>

<file path=ppt/notesSlides/_rels/notesSlide10.xml.rels><?xml version="1.0" encoding="UTF-8"?>
<Relationships xmlns="http://schemas.openxmlformats.org/package/2006/relationships"><Relationship Id="rId2" Type="http://schemas.openxmlformats.org/officeDocument/2006/relationships/slide" Target="../slides/slide13.xml" /><Relationship Id="rId1" Type="http://schemas.openxmlformats.org/officeDocument/2006/relationships/notesMaster" Target="../notesMasters/notesMaster1.xml" /></Relationships>
</file>

<file path=ppt/notesSlides/_rels/notesSlide11.xml.rels><?xml version="1.0" encoding="UTF-8"?>
<Relationships xmlns="http://schemas.openxmlformats.org/package/2006/relationships"><Relationship Id="rId2" Type="http://schemas.openxmlformats.org/officeDocument/2006/relationships/slide" Target="../slides/slide14.xml" /><Relationship Id="rId1" Type="http://schemas.openxmlformats.org/officeDocument/2006/relationships/notesMaster" Target="../notesMasters/notesMaster1.xml" /></Relationships>
</file>

<file path=ppt/notesSlides/_rels/notesSlide12.xml.rels><?xml version="1.0" encoding="UTF-8"?>
<Relationships xmlns="http://schemas.openxmlformats.org/package/2006/relationships"><Relationship Id="rId2" Type="http://schemas.openxmlformats.org/officeDocument/2006/relationships/slide" Target="../slides/slide15.xml" /><Relationship Id="rId1" Type="http://schemas.openxmlformats.org/officeDocument/2006/relationships/notesMaster" Target="../notesMasters/notesMaster1.xml" /></Relationships>
</file>

<file path=ppt/notesSlides/_rels/notesSlide13.xml.rels><?xml version="1.0" encoding="UTF-8"?>
<Relationships xmlns="http://schemas.openxmlformats.org/package/2006/relationships"><Relationship Id="rId2" Type="http://schemas.openxmlformats.org/officeDocument/2006/relationships/slide" Target="../slides/slide37.xml" /><Relationship Id="rId1" Type="http://schemas.openxmlformats.org/officeDocument/2006/relationships/notesMaster" Target="../notesMasters/notesMaster1.xml" /></Relationships>
</file>

<file path=ppt/notesSlides/_rels/notesSlide14.xml.rels><?xml version="1.0" encoding="UTF-8"?>
<Relationships xmlns="http://schemas.openxmlformats.org/package/2006/relationships"><Relationship Id="rId2" Type="http://schemas.openxmlformats.org/officeDocument/2006/relationships/slide" Target="../slides/slide38.xml" /><Relationship Id="rId1" Type="http://schemas.openxmlformats.org/officeDocument/2006/relationships/notesMaster" Target="../notesMasters/notesMaster1.xml" /></Relationships>
</file>

<file path=ppt/notesSlides/_rels/notesSlide15.xml.rels><?xml version="1.0" encoding="UTF-8"?>
<Relationships xmlns="http://schemas.openxmlformats.org/package/2006/relationships"><Relationship Id="rId2" Type="http://schemas.openxmlformats.org/officeDocument/2006/relationships/slide" Target="../slides/slide39.xml" /><Relationship Id="rId1" Type="http://schemas.openxmlformats.org/officeDocument/2006/relationships/notesMaster" Target="../notesMasters/notesMaster1.xml" /></Relationships>
</file>

<file path=ppt/notesSlides/_rels/notesSlide16.xml.rels><?xml version="1.0" encoding="UTF-8"?>
<Relationships xmlns="http://schemas.openxmlformats.org/package/2006/relationships"><Relationship Id="rId2" Type="http://schemas.openxmlformats.org/officeDocument/2006/relationships/slide" Target="../slides/slide40.xml" /><Relationship Id="rId1" Type="http://schemas.openxmlformats.org/officeDocument/2006/relationships/notesMaster" Target="../notesMasters/notesMaster1.xml" /></Relationships>
</file>

<file path=ppt/notesSlides/_rels/notesSlide17.xml.rels><?xml version="1.0" encoding="UTF-8"?>
<Relationships xmlns="http://schemas.openxmlformats.org/package/2006/relationships"><Relationship Id="rId2" Type="http://schemas.openxmlformats.org/officeDocument/2006/relationships/slide" Target="../slides/slide41.xml" /><Relationship Id="rId1" Type="http://schemas.openxmlformats.org/officeDocument/2006/relationships/notesMaster" Target="../notesMasters/notesMaster1.xml" /></Relationships>
</file>

<file path=ppt/notesSlides/_rels/notesSlide18.xml.rels><?xml version="1.0" encoding="UTF-8"?>
<Relationships xmlns="http://schemas.openxmlformats.org/package/2006/relationships"><Relationship Id="rId2" Type="http://schemas.openxmlformats.org/officeDocument/2006/relationships/slide" Target="../slides/slide42.xml" /><Relationship Id="rId1" Type="http://schemas.openxmlformats.org/officeDocument/2006/relationships/notesMaster" Target="../notesMasters/notesMaster1.xml" /></Relationships>
</file>

<file path=ppt/notesSlides/_rels/notesSlide19.xml.rels><?xml version="1.0" encoding="UTF-8"?>
<Relationships xmlns="http://schemas.openxmlformats.org/package/2006/relationships"><Relationship Id="rId2" Type="http://schemas.openxmlformats.org/officeDocument/2006/relationships/slide" Target="../slides/slide43.xml" /><Relationship Id="rId1" Type="http://schemas.openxmlformats.org/officeDocument/2006/relationships/notesMaster" Target="../notesMasters/notesMaster1.xml" /></Relationships>
</file>

<file path=ppt/notesSlides/_rels/notesSlide2.xml.rels><?xml version="1.0" encoding="UTF-8"?>
<Relationships xmlns="http://schemas.openxmlformats.org/package/2006/relationships"><Relationship Id="rId2" Type="http://schemas.openxmlformats.org/officeDocument/2006/relationships/slide" Target="../slides/slide3.xml" /><Relationship Id="rId1" Type="http://schemas.openxmlformats.org/officeDocument/2006/relationships/notesMaster" Target="../notesMasters/notesMaster1.xml" /></Relationships>
</file>

<file path=ppt/notesSlides/_rels/notesSlide20.xml.rels><?xml version="1.0" encoding="UTF-8"?>
<Relationships xmlns="http://schemas.openxmlformats.org/package/2006/relationships"><Relationship Id="rId2" Type="http://schemas.openxmlformats.org/officeDocument/2006/relationships/slide" Target="../slides/slide44.xml" /><Relationship Id="rId1" Type="http://schemas.openxmlformats.org/officeDocument/2006/relationships/notesMaster" Target="../notesMasters/notesMaster1.xml" /></Relationships>
</file>

<file path=ppt/notesSlides/_rels/notesSlide21.xml.rels><?xml version="1.0" encoding="UTF-8"?>
<Relationships xmlns="http://schemas.openxmlformats.org/package/2006/relationships"><Relationship Id="rId2" Type="http://schemas.openxmlformats.org/officeDocument/2006/relationships/slide" Target="../slides/slide45.xml" /><Relationship Id="rId1" Type="http://schemas.openxmlformats.org/officeDocument/2006/relationships/notesMaster" Target="../notesMasters/notesMaster1.xml" /></Relationships>
</file>

<file path=ppt/notesSlides/_rels/notesSlide22.xml.rels><?xml version="1.0" encoding="UTF-8"?>
<Relationships xmlns="http://schemas.openxmlformats.org/package/2006/relationships"><Relationship Id="rId2" Type="http://schemas.openxmlformats.org/officeDocument/2006/relationships/slide" Target="../slides/slide46.xml" /><Relationship Id="rId1" Type="http://schemas.openxmlformats.org/officeDocument/2006/relationships/notesMaster" Target="../notesMasters/notesMaster1.xml" /></Relationships>
</file>

<file path=ppt/notesSlides/_rels/notesSlide23.xml.rels><?xml version="1.0" encoding="UTF-8"?>
<Relationships xmlns="http://schemas.openxmlformats.org/package/2006/relationships"><Relationship Id="rId2" Type="http://schemas.openxmlformats.org/officeDocument/2006/relationships/slide" Target="../slides/slide47.xml" /><Relationship Id="rId1" Type="http://schemas.openxmlformats.org/officeDocument/2006/relationships/notesMaster" Target="../notesMasters/notesMaster1.xml" /></Relationships>
</file>

<file path=ppt/notesSlides/_rels/notesSlide24.xml.rels><?xml version="1.0" encoding="UTF-8"?>
<Relationships xmlns="http://schemas.openxmlformats.org/package/2006/relationships"><Relationship Id="rId2" Type="http://schemas.openxmlformats.org/officeDocument/2006/relationships/slide" Target="../slides/slide48.xml" /><Relationship Id="rId1" Type="http://schemas.openxmlformats.org/officeDocument/2006/relationships/notesMaster" Target="../notesMasters/notesMaster1.xml" /></Relationships>
</file>

<file path=ppt/notesSlides/_rels/notesSlide25.xml.rels><?xml version="1.0" encoding="UTF-8"?>
<Relationships xmlns="http://schemas.openxmlformats.org/package/2006/relationships"><Relationship Id="rId2" Type="http://schemas.openxmlformats.org/officeDocument/2006/relationships/slide" Target="../slides/slide49.xml" /><Relationship Id="rId1" Type="http://schemas.openxmlformats.org/officeDocument/2006/relationships/notesMaster" Target="../notesMasters/notesMaster1.xml" /></Relationships>
</file>

<file path=ppt/notesSlides/_rels/notesSlide26.xml.rels><?xml version="1.0" encoding="UTF-8"?>
<Relationships xmlns="http://schemas.openxmlformats.org/package/2006/relationships"><Relationship Id="rId2" Type="http://schemas.openxmlformats.org/officeDocument/2006/relationships/slide" Target="../slides/slide50.xml" /><Relationship Id="rId1" Type="http://schemas.openxmlformats.org/officeDocument/2006/relationships/notesMaster" Target="../notesMasters/notesMaster1.xml" /></Relationships>
</file>

<file path=ppt/notesSlides/_rels/notesSlide27.xml.rels><?xml version="1.0" encoding="UTF-8"?>
<Relationships xmlns="http://schemas.openxmlformats.org/package/2006/relationships"><Relationship Id="rId2" Type="http://schemas.openxmlformats.org/officeDocument/2006/relationships/slide" Target="../slides/slide51.xml" /><Relationship Id="rId1" Type="http://schemas.openxmlformats.org/officeDocument/2006/relationships/notesMaster" Target="../notesMasters/notesMaster1.xml" /></Relationships>
</file>

<file path=ppt/notesSlides/_rels/notesSlide28.xml.rels><?xml version="1.0" encoding="UTF-8"?>
<Relationships xmlns="http://schemas.openxmlformats.org/package/2006/relationships"><Relationship Id="rId2" Type="http://schemas.openxmlformats.org/officeDocument/2006/relationships/slide" Target="../slides/slide52.xml" /><Relationship Id="rId1" Type="http://schemas.openxmlformats.org/officeDocument/2006/relationships/notesMaster" Target="../notesMasters/notesMaster1.xml" /></Relationships>
</file>

<file path=ppt/notesSlides/_rels/notesSlide29.xml.rels><?xml version="1.0" encoding="UTF-8"?>
<Relationships xmlns="http://schemas.openxmlformats.org/package/2006/relationships"><Relationship Id="rId2" Type="http://schemas.openxmlformats.org/officeDocument/2006/relationships/slide" Target="../slides/slide53.xml" /><Relationship Id="rId1"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2" Type="http://schemas.openxmlformats.org/officeDocument/2006/relationships/slide" Target="../slides/slide4.xml" /><Relationship Id="rId1" Type="http://schemas.openxmlformats.org/officeDocument/2006/relationships/notesMaster" Target="../notesMasters/notesMaster1.xml" /></Relationships>
</file>

<file path=ppt/notesSlides/_rels/notesSlide30.xml.rels><?xml version="1.0" encoding="UTF-8"?>
<Relationships xmlns="http://schemas.openxmlformats.org/package/2006/relationships"><Relationship Id="rId2" Type="http://schemas.openxmlformats.org/officeDocument/2006/relationships/slide" Target="../slides/slide54.xml" /><Relationship Id="rId1" Type="http://schemas.openxmlformats.org/officeDocument/2006/relationships/notesMaster" Target="../notesMasters/notesMaster1.xml" /></Relationships>
</file>

<file path=ppt/notesSlides/_rels/notesSlide31.xml.rels><?xml version="1.0" encoding="UTF-8"?>
<Relationships xmlns="http://schemas.openxmlformats.org/package/2006/relationships"><Relationship Id="rId2" Type="http://schemas.openxmlformats.org/officeDocument/2006/relationships/slide" Target="../slides/slide55.xml" /><Relationship Id="rId1" Type="http://schemas.openxmlformats.org/officeDocument/2006/relationships/notesMaster" Target="../notesMasters/notesMaster1.xml" /></Relationships>
</file>

<file path=ppt/notesSlides/_rels/notesSlide32.xml.rels><?xml version="1.0" encoding="UTF-8"?>
<Relationships xmlns="http://schemas.openxmlformats.org/package/2006/relationships"><Relationship Id="rId2" Type="http://schemas.openxmlformats.org/officeDocument/2006/relationships/slide" Target="../slides/slide56.xml" /><Relationship Id="rId1" Type="http://schemas.openxmlformats.org/officeDocument/2006/relationships/notesMaster" Target="../notesMasters/notesMaster1.xml" /></Relationships>
</file>

<file path=ppt/notesSlides/_rels/notesSlide33.xml.rels><?xml version="1.0" encoding="UTF-8"?>
<Relationships xmlns="http://schemas.openxmlformats.org/package/2006/relationships"><Relationship Id="rId2" Type="http://schemas.openxmlformats.org/officeDocument/2006/relationships/slide" Target="../slides/slide57.xml" /><Relationship Id="rId1" Type="http://schemas.openxmlformats.org/officeDocument/2006/relationships/notesMaster" Target="../notesMasters/notesMaster1.xml" /></Relationships>
</file>

<file path=ppt/notesSlides/_rels/notesSlide34.xml.rels><?xml version="1.0" encoding="UTF-8"?>
<Relationships xmlns="http://schemas.openxmlformats.org/package/2006/relationships"><Relationship Id="rId2" Type="http://schemas.openxmlformats.org/officeDocument/2006/relationships/slide" Target="../slides/slide58.xml" /><Relationship Id="rId1" Type="http://schemas.openxmlformats.org/officeDocument/2006/relationships/notesMaster" Target="../notesMasters/notesMaster1.xml" /></Relationships>
</file>

<file path=ppt/notesSlides/_rels/notesSlide35.xml.rels><?xml version="1.0" encoding="UTF-8"?>
<Relationships xmlns="http://schemas.openxmlformats.org/package/2006/relationships"><Relationship Id="rId2" Type="http://schemas.openxmlformats.org/officeDocument/2006/relationships/slide" Target="../slides/slide59.xml" /><Relationship Id="rId1" Type="http://schemas.openxmlformats.org/officeDocument/2006/relationships/notesMaster" Target="../notesMasters/notesMaster1.xml" /></Relationships>
</file>

<file path=ppt/notesSlides/_rels/notesSlide36.xml.rels><?xml version="1.0" encoding="UTF-8"?>
<Relationships xmlns="http://schemas.openxmlformats.org/package/2006/relationships"><Relationship Id="rId2" Type="http://schemas.openxmlformats.org/officeDocument/2006/relationships/slide" Target="../slides/slide60.xml" /><Relationship Id="rId1" Type="http://schemas.openxmlformats.org/officeDocument/2006/relationships/notesMaster" Target="../notesMasters/notesMaster1.xml" /></Relationships>
</file>

<file path=ppt/notesSlides/_rels/notesSlide37.xml.rels><?xml version="1.0" encoding="UTF-8"?>
<Relationships xmlns="http://schemas.openxmlformats.org/package/2006/relationships"><Relationship Id="rId2" Type="http://schemas.openxmlformats.org/officeDocument/2006/relationships/slide" Target="../slides/slide62.xml" /><Relationship Id="rId1" Type="http://schemas.openxmlformats.org/officeDocument/2006/relationships/notesMaster" Target="../notesMasters/notesMaster1.xml" /></Relationships>
</file>

<file path=ppt/notesSlides/_rels/notesSlide38.xml.rels><?xml version="1.0" encoding="UTF-8"?>
<Relationships xmlns="http://schemas.openxmlformats.org/package/2006/relationships"><Relationship Id="rId2" Type="http://schemas.openxmlformats.org/officeDocument/2006/relationships/slide" Target="../slides/slide63.xml" /><Relationship Id="rId1" Type="http://schemas.openxmlformats.org/officeDocument/2006/relationships/notesMaster" Target="../notesMasters/notesMaster1.xml" /></Relationships>
</file>

<file path=ppt/notesSlides/_rels/notesSlide39.xml.rels><?xml version="1.0" encoding="UTF-8"?>
<Relationships xmlns="http://schemas.openxmlformats.org/package/2006/relationships"><Relationship Id="rId2" Type="http://schemas.openxmlformats.org/officeDocument/2006/relationships/slide" Target="../slides/slide64.xml" /><Relationship Id="rId1"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2" Type="http://schemas.openxmlformats.org/officeDocument/2006/relationships/slide" Target="../slides/slide5.xml" /><Relationship Id="rId1" Type="http://schemas.openxmlformats.org/officeDocument/2006/relationships/notesMaster" Target="../notesMasters/notesMaster1.xml" /></Relationships>
</file>

<file path=ppt/notesSlides/_rels/notesSlide40.xml.rels><?xml version="1.0" encoding="UTF-8"?>
<Relationships xmlns="http://schemas.openxmlformats.org/package/2006/relationships"><Relationship Id="rId2" Type="http://schemas.openxmlformats.org/officeDocument/2006/relationships/slide" Target="../slides/slide65.xml" /><Relationship Id="rId1"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2" Type="http://schemas.openxmlformats.org/officeDocument/2006/relationships/slide" Target="../slides/slide6.xml" /><Relationship Id="rId1"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2" Type="http://schemas.openxmlformats.org/officeDocument/2006/relationships/slide" Target="../slides/slide7.xml" /><Relationship Id="rId1" Type="http://schemas.openxmlformats.org/officeDocument/2006/relationships/notesMaster" Target="../notesMasters/notesMaster1.xml" /></Relationships>
</file>

<file path=ppt/notesSlides/_rels/notesSlide7.xml.rels><?xml version="1.0" encoding="UTF-8"?>
<Relationships xmlns="http://schemas.openxmlformats.org/package/2006/relationships"><Relationship Id="rId2" Type="http://schemas.openxmlformats.org/officeDocument/2006/relationships/slide" Target="../slides/slide8.xml" /><Relationship Id="rId1"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2" Type="http://schemas.openxmlformats.org/officeDocument/2006/relationships/slide" Target="../slides/slide11.xml" /><Relationship Id="rId1" Type="http://schemas.openxmlformats.org/officeDocument/2006/relationships/notesMaster" Target="../notesMasters/notesMaster1.xml" /></Relationships>
</file>

<file path=ppt/notesSlides/_rels/notesSlide9.xml.rels><?xml version="1.0" encoding="UTF-8"?>
<Relationships xmlns="http://schemas.openxmlformats.org/package/2006/relationships"><Relationship Id="rId2" Type="http://schemas.openxmlformats.org/officeDocument/2006/relationships/slide" Target="../slides/slide12.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The</a:t>
            </a:r>
            <a:r>
              <a:rPr/>
              <a:t> </a:t>
            </a:r>
            <a:r>
              <a:rPr/>
              <a:t>first</a:t>
            </a:r>
            <a:r>
              <a:rPr/>
              <a:t> </a:t>
            </a:r>
            <a:r>
              <a:rPr/>
              <a:t>half</a:t>
            </a:r>
            <a:r>
              <a:rPr/>
              <a:t> </a:t>
            </a:r>
            <a:r>
              <a:rPr/>
              <a:t>of</a:t>
            </a:r>
            <a:r>
              <a:rPr/>
              <a:t> </a:t>
            </a:r>
            <a:r>
              <a:rPr/>
              <a:t>this</a:t>
            </a:r>
            <a:r>
              <a:rPr/>
              <a:t> </a:t>
            </a:r>
            <a:r>
              <a:rPr/>
              <a:t>talk</a:t>
            </a:r>
            <a:r>
              <a:rPr/>
              <a:t> </a:t>
            </a:r>
            <a:r>
              <a:rPr/>
              <a:t>will</a:t>
            </a:r>
            <a:r>
              <a:rPr/>
              <a:t> </a:t>
            </a:r>
            <a:r>
              <a:rPr/>
              <a:t>cover</a:t>
            </a:r>
            <a:r>
              <a:rPr/>
              <a:t> </a:t>
            </a:r>
            <a:r>
              <a:rPr/>
              <a:t>various</a:t>
            </a:r>
            <a:r>
              <a:rPr/>
              <a:t> </a:t>
            </a:r>
            <a:r>
              <a:rPr/>
              <a:t>data</a:t>
            </a:r>
            <a:r>
              <a:rPr/>
              <a:t> </a:t>
            </a:r>
            <a:r>
              <a:rPr/>
              <a:t>collection</a:t>
            </a:r>
            <a:r>
              <a:rPr/>
              <a:t> </a:t>
            </a:r>
            <a:r>
              <a:rPr/>
              <a:t>methods.</a:t>
            </a:r>
            <a:r>
              <a:rPr/>
              <a:t> </a:t>
            </a:r>
            <a:r>
              <a:rPr/>
              <a:t>The</a:t>
            </a:r>
            <a:r>
              <a:rPr/>
              <a:t> </a:t>
            </a:r>
            <a:r>
              <a:rPr/>
              <a:t>second</a:t>
            </a:r>
            <a:r>
              <a:rPr/>
              <a:t> </a:t>
            </a:r>
            <a:r>
              <a:rPr/>
              <a:t>half</a:t>
            </a:r>
            <a:r>
              <a:rPr/>
              <a:t> </a:t>
            </a:r>
            <a:r>
              <a:rPr/>
              <a:t>will</a:t>
            </a:r>
            <a:r>
              <a:rPr/>
              <a:t> </a:t>
            </a:r>
            <a:r>
              <a:rPr/>
              <a:t>cover</a:t>
            </a:r>
            <a:r>
              <a:rPr/>
              <a:t> </a:t>
            </a:r>
            <a:r>
              <a:rPr/>
              <a:t>data</a:t>
            </a:r>
            <a:r>
              <a:rPr/>
              <a:t> </a:t>
            </a:r>
            <a:r>
              <a:rPr/>
              <a:t>quality</a:t>
            </a:r>
            <a:r>
              <a:rPr/>
              <a:t> </a:t>
            </a:r>
            <a:r>
              <a:rPr/>
              <a:t>issues.</a:t>
            </a:r>
          </a:p>
        </p:txBody>
      </p:sp>
      <p:sp>
        <p:nvSpPr>
          <p:cNvPr id="4" name="Slide Number Placeholder 3"/>
          <p:cNvSpPr>
            <a:spLocks noGrp="1"/>
          </p:cNvSpPr>
          <p:nvPr>
            <p:ph type="sldNum" sz="quarter" idx="10"/>
          </p:nvPr>
        </p:nvSpPr>
        <p:spPr/>
        <p:txBody>
          <a:bodyPr/>
          <a:lstStyle/>
          <a:p>
            <a:fld id="{18BDFEC3-8487-43E8-A154-7C12CBC1FFF2}" type="slidenum">
              <a:rPr lang="en-US"/>
              <a:t>2</a:t>
            </a:fld>
            <a:endParaRPr lang="en-US"/>
          </a:p>
        </p:txBody>
      </p:sp>
    </p:spTree>
  </p:cSld>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This</a:t>
            </a:r>
            <a:r>
              <a:rPr/>
              <a:t> </a:t>
            </a:r>
            <a:r>
              <a:rPr/>
              <a:t>is</a:t>
            </a:r>
            <a:r>
              <a:rPr/>
              <a:t> </a:t>
            </a:r>
            <a:r>
              <a:rPr/>
              <a:t>an</a:t>
            </a:r>
            <a:r>
              <a:rPr/>
              <a:t> </a:t>
            </a:r>
            <a:r>
              <a:rPr/>
              <a:t>example</a:t>
            </a:r>
            <a:r>
              <a:rPr/>
              <a:t> </a:t>
            </a:r>
            <a:r>
              <a:rPr/>
              <a:t>of</a:t>
            </a:r>
            <a:r>
              <a:rPr/>
              <a:t> </a:t>
            </a:r>
            <a:r>
              <a:rPr/>
              <a:t>Likert</a:t>
            </a:r>
            <a:r>
              <a:rPr/>
              <a:t> </a:t>
            </a:r>
            <a:r>
              <a:rPr/>
              <a:t>scale.</a:t>
            </a:r>
          </a:p>
          <a:p>
            <a:pPr lvl="0" marL="0" indent="0">
              <a:buNone/>
            </a:pPr>
          </a:p>
          <a:p>
            <a:pPr lvl="0" marL="0" indent="0">
              <a:buNone/>
            </a:pPr>
            <a:r>
              <a:rPr/>
              <a:t>https://www.flickr.com/photos/billsophoto/4175299981</a:t>
            </a:r>
          </a:p>
        </p:txBody>
      </p:sp>
      <p:sp>
        <p:nvSpPr>
          <p:cNvPr id="4" name="Slide Number Placeholder 3"/>
          <p:cNvSpPr>
            <a:spLocks noGrp="1"/>
          </p:cNvSpPr>
          <p:nvPr>
            <p:ph type="sldNum" sz="quarter" idx="10"/>
          </p:nvPr>
        </p:nvSpPr>
        <p:spPr/>
        <p:txBody>
          <a:bodyPr/>
          <a:lstStyle/>
          <a:p>
            <a:fld id="{18BDFEC3-8487-43E8-A154-7C12CBC1FFF2}" type="slidenum">
              <a:rPr lang="en-US"/>
              <a:t>13</a:t>
            </a:fld>
            <a:endParaRPr lang="en-US"/>
          </a:p>
        </p:txBody>
      </p:sp>
    </p:spTree>
  </p:cSld>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https://en.wikiversity.org/wiki/Module_Book_for_Occupational_Medicine_at_the_University_of_Panam%C3%A1</a:t>
            </a:r>
          </a:p>
        </p:txBody>
      </p:sp>
      <p:sp>
        <p:nvSpPr>
          <p:cNvPr id="4" name="Slide Number Placeholder 3"/>
          <p:cNvSpPr>
            <a:spLocks noGrp="1"/>
          </p:cNvSpPr>
          <p:nvPr>
            <p:ph type="sldNum" sz="quarter" idx="10"/>
          </p:nvPr>
        </p:nvSpPr>
        <p:spPr/>
        <p:txBody>
          <a:bodyPr/>
          <a:lstStyle/>
          <a:p>
            <a:fld id="{18BDFEC3-8487-43E8-A154-7C12CBC1FFF2}" type="slidenum">
              <a:rPr lang="en-US"/>
              <a:t>14</a:t>
            </a:fld>
            <a:endParaRPr lang="en-US"/>
          </a:p>
        </p:txBody>
      </p:sp>
    </p:spTree>
  </p:cSld>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This</a:t>
            </a:r>
            <a:r>
              <a:rPr/>
              <a:t> </a:t>
            </a:r>
            <a:r>
              <a:rPr/>
              <a:t>is</a:t>
            </a:r>
            <a:r>
              <a:rPr/>
              <a:t> </a:t>
            </a:r>
            <a:r>
              <a:rPr/>
              <a:t>an</a:t>
            </a:r>
            <a:r>
              <a:rPr/>
              <a:t> </a:t>
            </a:r>
            <a:r>
              <a:rPr/>
              <a:t>example</a:t>
            </a:r>
            <a:r>
              <a:rPr/>
              <a:t> </a:t>
            </a:r>
            <a:r>
              <a:rPr/>
              <a:t>of</a:t>
            </a:r>
            <a:r>
              <a:rPr/>
              <a:t> </a:t>
            </a:r>
            <a:r>
              <a:rPr/>
              <a:t>a</a:t>
            </a:r>
            <a:r>
              <a:rPr/>
              <a:t> </a:t>
            </a:r>
            <a:r>
              <a:rPr/>
              <a:t>question</a:t>
            </a:r>
            <a:r>
              <a:rPr/>
              <a:t> </a:t>
            </a:r>
            <a:r>
              <a:rPr/>
              <a:t>where</a:t>
            </a:r>
            <a:r>
              <a:rPr/>
              <a:t> </a:t>
            </a:r>
            <a:r>
              <a:rPr/>
              <a:t>respondents</a:t>
            </a:r>
            <a:r>
              <a:rPr/>
              <a:t> </a:t>
            </a:r>
            <a:r>
              <a:rPr/>
              <a:t>can</a:t>
            </a:r>
            <a:r>
              <a:rPr/>
              <a:t> </a:t>
            </a:r>
            <a:r>
              <a:rPr/>
              <a:t>choose</a:t>
            </a:r>
            <a:r>
              <a:rPr/>
              <a:t> </a:t>
            </a:r>
            <a:r>
              <a:rPr/>
              <a:t>more</a:t>
            </a:r>
            <a:r>
              <a:rPr/>
              <a:t> </a:t>
            </a:r>
            <a:r>
              <a:rPr/>
              <a:t>than</a:t>
            </a:r>
            <a:r>
              <a:rPr/>
              <a:t> </a:t>
            </a:r>
            <a:r>
              <a:rPr/>
              <a:t>one</a:t>
            </a:r>
            <a:r>
              <a:rPr/>
              <a:t> </a:t>
            </a:r>
            <a:r>
              <a:rPr/>
              <a:t>response.</a:t>
            </a:r>
          </a:p>
          <a:p>
            <a:pPr lvl="0" marL="0" indent="0">
              <a:buNone/>
            </a:pPr>
          </a:p>
          <a:p>
            <a:pPr lvl="0" marL="0" indent="0">
              <a:buNone/>
            </a:pPr>
            <a:r>
              <a:rPr/>
              <a:t>Part</a:t>
            </a:r>
            <a:r>
              <a:rPr/>
              <a:t> </a:t>
            </a:r>
            <a:r>
              <a:rPr/>
              <a:t>of</a:t>
            </a:r>
            <a:r>
              <a:rPr/>
              <a:t> </a:t>
            </a:r>
            <a:r>
              <a:rPr/>
              <a:t>the</a:t>
            </a:r>
            <a:r>
              <a:rPr/>
              <a:t> </a:t>
            </a:r>
            <a:r>
              <a:rPr/>
              <a:t>CDC</a:t>
            </a:r>
            <a:r>
              <a:rPr/>
              <a:t> </a:t>
            </a:r>
            <a:r>
              <a:rPr/>
              <a:t>survey,</a:t>
            </a:r>
            <a:r>
              <a:rPr/>
              <a:t> </a:t>
            </a:r>
            <a:r>
              <a:rPr/>
              <a:t>National</a:t>
            </a:r>
            <a:r>
              <a:rPr/>
              <a:t> </a:t>
            </a:r>
            <a:r>
              <a:rPr/>
              <a:t>Survey</a:t>
            </a:r>
            <a:r>
              <a:rPr/>
              <a:t> </a:t>
            </a:r>
            <a:r>
              <a:rPr/>
              <a:t>of</a:t>
            </a:r>
            <a:r>
              <a:rPr/>
              <a:t> </a:t>
            </a:r>
            <a:r>
              <a:rPr/>
              <a:t>Family</a:t>
            </a:r>
            <a:r>
              <a:rPr/>
              <a:t> </a:t>
            </a:r>
            <a:r>
              <a:rPr/>
              <a:t>Growth.</a:t>
            </a:r>
            <a:r>
              <a:rPr/>
              <a:t> </a:t>
            </a:r>
            <a:r>
              <a:rPr/>
              <a:t>See</a:t>
            </a:r>
            <a:r>
              <a:rPr/>
              <a:t> </a:t>
            </a:r>
            <a:r>
              <a:rPr/>
              <a:t>https://www.cdc.gov/nchs/nsfg/nsfg_2015_2017_puf.htm</a:t>
            </a:r>
            <a:r>
              <a:rPr/>
              <a:t> </a:t>
            </a:r>
            <a:r>
              <a:rPr/>
              <a:t>for</a:t>
            </a:r>
            <a:r>
              <a:rPr/>
              <a:t> </a:t>
            </a:r>
            <a:r>
              <a:rPr/>
              <a:t>details.</a:t>
            </a:r>
          </a:p>
        </p:txBody>
      </p:sp>
      <p:sp>
        <p:nvSpPr>
          <p:cNvPr id="4" name="Slide Number Placeholder 3"/>
          <p:cNvSpPr>
            <a:spLocks noGrp="1"/>
          </p:cNvSpPr>
          <p:nvPr>
            <p:ph type="sldNum" sz="quarter" idx="10"/>
          </p:nvPr>
        </p:nvSpPr>
        <p:spPr/>
        <p:txBody>
          <a:bodyPr/>
          <a:lstStyle/>
          <a:p>
            <a:fld id="{18BDFEC3-8487-43E8-A154-7C12CBC1FFF2}" type="slidenum">
              <a:rPr lang="en-US"/>
              <a:t>15</a:t>
            </a:fld>
            <a:endParaRPr lang="en-US"/>
          </a:p>
        </p:txBody>
      </p:sp>
    </p:spTree>
  </p:cSld>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Table</a:t>
            </a:r>
            <a:r>
              <a:rPr/>
              <a:t> </a:t>
            </a:r>
            <a:r>
              <a:rPr/>
              <a:t>13.1</a:t>
            </a:r>
            <a:r>
              <a:rPr/>
              <a:t> </a:t>
            </a:r>
            <a:r>
              <a:rPr/>
              <a:t>is</a:t>
            </a:r>
            <a:r>
              <a:rPr/>
              <a:t> </a:t>
            </a:r>
            <a:r>
              <a:rPr/>
              <a:t>useful</a:t>
            </a:r>
            <a:r>
              <a:rPr/>
              <a:t> </a:t>
            </a:r>
            <a:r>
              <a:rPr/>
              <a:t>in</a:t>
            </a:r>
            <a:r>
              <a:rPr/>
              <a:t> </a:t>
            </a:r>
            <a:r>
              <a:rPr/>
              <a:t>terms</a:t>
            </a:r>
            <a:r>
              <a:rPr/>
              <a:t> </a:t>
            </a:r>
            <a:r>
              <a:rPr/>
              <a:t>of</a:t>
            </a:r>
            <a:r>
              <a:rPr/>
              <a:t> </a:t>
            </a:r>
            <a:r>
              <a:rPr/>
              <a:t>the</a:t>
            </a:r>
            <a:r>
              <a:rPr/>
              <a:t> </a:t>
            </a:r>
            <a:r>
              <a:rPr/>
              <a:t>various</a:t>
            </a:r>
            <a:r>
              <a:rPr/>
              <a:t> </a:t>
            </a:r>
            <a:r>
              <a:rPr/>
              <a:t>things</a:t>
            </a:r>
            <a:r>
              <a:rPr/>
              <a:t> </a:t>
            </a:r>
            <a:r>
              <a:rPr/>
              <a:t>that</a:t>
            </a:r>
            <a:r>
              <a:rPr/>
              <a:t> </a:t>
            </a:r>
            <a:r>
              <a:rPr/>
              <a:t>we</a:t>
            </a:r>
            <a:r>
              <a:rPr/>
              <a:t> </a:t>
            </a:r>
            <a:r>
              <a:rPr/>
              <a:t>will</a:t>
            </a:r>
            <a:r>
              <a:rPr/>
              <a:t> </a:t>
            </a:r>
            <a:r>
              <a:rPr/>
              <a:t>touch</a:t>
            </a:r>
            <a:r>
              <a:rPr/>
              <a:t> </a:t>
            </a:r>
            <a:r>
              <a:rPr/>
              <a:t>on.</a:t>
            </a:r>
            <a:r>
              <a:rPr/>
              <a:t> </a:t>
            </a:r>
            <a:r>
              <a:rPr/>
              <a:t>It</a:t>
            </a:r>
            <a:r>
              <a:rPr/>
              <a:t> </a:t>
            </a:r>
            <a:r>
              <a:rPr/>
              <a:t>classifies</a:t>
            </a:r>
            <a:r>
              <a:rPr/>
              <a:t> </a:t>
            </a:r>
            <a:r>
              <a:rPr/>
              <a:t>by</a:t>
            </a:r>
            <a:r>
              <a:rPr/>
              <a:t> </a:t>
            </a:r>
            <a:r>
              <a:rPr/>
              <a:t>the</a:t>
            </a:r>
            <a:r>
              <a:rPr/>
              <a:t> </a:t>
            </a:r>
            <a:r>
              <a:rPr/>
              <a:t>two</a:t>
            </a:r>
            <a:r>
              <a:rPr/>
              <a:t> </a:t>
            </a:r>
            <a:r>
              <a:rPr/>
              <a:t>types</a:t>
            </a:r>
            <a:r>
              <a:rPr/>
              <a:t> </a:t>
            </a:r>
            <a:r>
              <a:rPr/>
              <a:t>of</a:t>
            </a:r>
            <a:r>
              <a:rPr/>
              <a:t> </a:t>
            </a:r>
            <a:r>
              <a:rPr/>
              <a:t>quantitative</a:t>
            </a:r>
            <a:r>
              <a:rPr/>
              <a:t> </a:t>
            </a:r>
            <a:r>
              <a:rPr/>
              <a:t>research</a:t>
            </a:r>
            <a:r>
              <a:rPr/>
              <a:t> </a:t>
            </a:r>
            <a:r>
              <a:rPr/>
              <a:t>and</a:t>
            </a:r>
            <a:r>
              <a:rPr/>
              <a:t> </a:t>
            </a:r>
            <a:r>
              <a:rPr/>
              <a:t>by</a:t>
            </a:r>
            <a:r>
              <a:rPr/>
              <a:t> </a:t>
            </a:r>
            <a:r>
              <a:rPr/>
              <a:t>qualitative</a:t>
            </a:r>
            <a:r>
              <a:rPr/>
              <a:t> </a:t>
            </a:r>
            <a:r>
              <a:rPr/>
              <a:t>research.</a:t>
            </a:r>
            <a:r>
              <a:rPr/>
              <a:t> </a:t>
            </a:r>
            <a:r>
              <a:rPr/>
              <a:t>Organized</a:t>
            </a:r>
            <a:r>
              <a:rPr/>
              <a:t> </a:t>
            </a:r>
            <a:r>
              <a:rPr/>
              <a:t>by</a:t>
            </a:r>
            <a:r>
              <a:rPr/>
              <a:t> </a:t>
            </a:r>
            <a:r>
              <a:rPr/>
              <a:t>the</a:t>
            </a:r>
            <a:r>
              <a:rPr/>
              <a:t> </a:t>
            </a:r>
            <a:r>
              <a:rPr/>
              <a:t>potential</a:t>
            </a:r>
            <a:r>
              <a:rPr/>
              <a:t> </a:t>
            </a:r>
            <a:r>
              <a:rPr/>
              <a:t>amount</a:t>
            </a:r>
            <a:r>
              <a:rPr/>
              <a:t> </a:t>
            </a:r>
            <a:r>
              <a:rPr/>
              <a:t>of</a:t>
            </a:r>
            <a:r>
              <a:rPr/>
              <a:t> </a:t>
            </a:r>
            <a:r>
              <a:rPr/>
              <a:t>patient</a:t>
            </a:r>
            <a:r>
              <a:rPr/>
              <a:t> </a:t>
            </a:r>
            <a:r>
              <a:rPr/>
              <a:t>filtering.</a:t>
            </a:r>
            <a:r>
              <a:rPr/>
              <a:t> </a:t>
            </a:r>
            <a:r>
              <a:rPr/>
              <a:t>The</a:t>
            </a:r>
            <a:r>
              <a:rPr/>
              <a:t> </a:t>
            </a:r>
            <a:r>
              <a:rPr/>
              <a:t>ones</a:t>
            </a:r>
            <a:r>
              <a:rPr/>
              <a:t> </a:t>
            </a:r>
            <a:r>
              <a:rPr/>
              <a:t>at</a:t>
            </a:r>
            <a:r>
              <a:rPr/>
              <a:t> </a:t>
            </a:r>
            <a:r>
              <a:rPr/>
              <a:t>the</a:t>
            </a:r>
            <a:r>
              <a:rPr/>
              <a:t> </a:t>
            </a:r>
            <a:r>
              <a:rPr/>
              <a:t>top</a:t>
            </a:r>
            <a:r>
              <a:rPr/>
              <a:t> </a:t>
            </a:r>
            <a:r>
              <a:rPr/>
              <a:t>should</a:t>
            </a:r>
            <a:r>
              <a:rPr/>
              <a:t> </a:t>
            </a:r>
            <a:r>
              <a:rPr/>
              <a:t>have</a:t>
            </a:r>
            <a:r>
              <a:rPr/>
              <a:t> </a:t>
            </a:r>
            <a:r>
              <a:rPr/>
              <a:t>less</a:t>
            </a:r>
            <a:r>
              <a:rPr/>
              <a:t> </a:t>
            </a:r>
            <a:r>
              <a:rPr/>
              <a:t>participant</a:t>
            </a:r>
            <a:r>
              <a:rPr/>
              <a:t> </a:t>
            </a:r>
            <a:r>
              <a:rPr/>
              <a:t>filtering.</a:t>
            </a:r>
            <a:r>
              <a:rPr/>
              <a:t> </a:t>
            </a:r>
            <a:r>
              <a:rPr/>
              <a:t>Also</a:t>
            </a:r>
            <a:r>
              <a:rPr/>
              <a:t> </a:t>
            </a:r>
            <a:r>
              <a:rPr/>
              <a:t>note</a:t>
            </a:r>
            <a:r>
              <a:rPr/>
              <a:t> </a:t>
            </a:r>
            <a:r>
              <a:rPr/>
              <a:t>that</a:t>
            </a:r>
            <a:r>
              <a:rPr/>
              <a:t> </a:t>
            </a:r>
            <a:r>
              <a:rPr/>
              <a:t>the</a:t>
            </a:r>
            <a:r>
              <a:rPr/>
              <a:t> </a:t>
            </a:r>
            <a:r>
              <a:rPr/>
              <a:t>symbols</a:t>
            </a:r>
            <a:r>
              <a:rPr/>
              <a:t> </a:t>
            </a:r>
            <a:r>
              <a:rPr/>
              <a:t>are</a:t>
            </a:r>
            <a:r>
              <a:rPr/>
              <a:t> </a:t>
            </a:r>
            <a:r>
              <a:rPr/>
              <a:t>not</a:t>
            </a:r>
            <a:r>
              <a:rPr/>
              <a:t> </a:t>
            </a:r>
            <a:r>
              <a:rPr/>
              <a:t>hard</a:t>
            </a:r>
            <a:r>
              <a:rPr/>
              <a:t> </a:t>
            </a:r>
            <a:r>
              <a:rPr/>
              <a:t>and</a:t>
            </a:r>
            <a:r>
              <a:rPr/>
              <a:t> </a:t>
            </a:r>
            <a:r>
              <a:rPr/>
              <a:t>fast</a:t>
            </a:r>
            <a:r>
              <a:rPr/>
              <a:t> </a:t>
            </a:r>
            <a:r>
              <a:rPr/>
              <a:t>rules,</a:t>
            </a:r>
            <a:r>
              <a:rPr/>
              <a:t> </a:t>
            </a:r>
            <a:r>
              <a:rPr/>
              <a:t>but</a:t>
            </a:r>
            <a:r>
              <a:rPr/>
              <a:t> </a:t>
            </a:r>
            <a:r>
              <a:rPr/>
              <a:t>represent</a:t>
            </a:r>
            <a:r>
              <a:rPr/>
              <a:t> </a:t>
            </a:r>
            <a:r>
              <a:rPr/>
              <a:t>the</a:t>
            </a:r>
            <a:r>
              <a:rPr/>
              <a:t> </a:t>
            </a:r>
            <a:r>
              <a:rPr/>
              <a:t>likelihood.</a:t>
            </a:r>
          </a:p>
        </p:txBody>
      </p:sp>
      <p:sp>
        <p:nvSpPr>
          <p:cNvPr id="4" name="Slide Number Placeholder 3"/>
          <p:cNvSpPr>
            <a:spLocks noGrp="1"/>
          </p:cNvSpPr>
          <p:nvPr>
            <p:ph type="sldNum" sz="quarter" idx="10"/>
          </p:nvPr>
        </p:nvSpPr>
        <p:spPr/>
        <p:txBody>
          <a:bodyPr/>
          <a:lstStyle/>
          <a:p>
            <a:fld id="{18BDFEC3-8487-43E8-A154-7C12CBC1FFF2}" type="slidenum">
              <a:rPr lang="en-US"/>
              <a:t>37</a:t>
            </a:fld>
            <a:endParaRPr lang="en-US"/>
          </a:p>
        </p:txBody>
      </p:sp>
    </p:spTree>
  </p:cSld>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There</a:t>
            </a:r>
            <a:r>
              <a:rPr/>
              <a:t> </a:t>
            </a:r>
            <a:r>
              <a:rPr/>
              <a:t>is</a:t>
            </a:r>
            <a:r>
              <a:rPr/>
              <a:t> </a:t>
            </a:r>
            <a:r>
              <a:rPr/>
              <a:t>a</a:t>
            </a:r>
            <a:r>
              <a:rPr/>
              <a:t> </a:t>
            </a:r>
            <a:r>
              <a:rPr/>
              <a:t>lot</a:t>
            </a:r>
            <a:r>
              <a:rPr/>
              <a:t> </a:t>
            </a:r>
            <a:r>
              <a:rPr/>
              <a:t>of</a:t>
            </a:r>
            <a:r>
              <a:rPr/>
              <a:t> </a:t>
            </a:r>
            <a:r>
              <a:rPr/>
              <a:t>work</a:t>
            </a:r>
            <a:r>
              <a:rPr/>
              <a:t> </a:t>
            </a:r>
            <a:r>
              <a:rPr/>
              <a:t>in</a:t>
            </a:r>
            <a:r>
              <a:rPr/>
              <a:t> </a:t>
            </a:r>
            <a:r>
              <a:rPr/>
              <a:t>the</a:t>
            </a:r>
            <a:r>
              <a:rPr/>
              <a:t> </a:t>
            </a:r>
            <a:r>
              <a:rPr/>
              <a:t>development</a:t>
            </a:r>
            <a:r>
              <a:rPr/>
              <a:t> </a:t>
            </a:r>
            <a:r>
              <a:rPr/>
              <a:t>of</a:t>
            </a:r>
            <a:r>
              <a:rPr/>
              <a:t> </a:t>
            </a:r>
            <a:r>
              <a:rPr/>
              <a:t>standardized</a:t>
            </a:r>
            <a:r>
              <a:rPr/>
              <a:t> </a:t>
            </a:r>
            <a:r>
              <a:rPr/>
              <a:t>instruments,</a:t>
            </a:r>
            <a:r>
              <a:rPr/>
              <a:t> </a:t>
            </a:r>
            <a:r>
              <a:rPr/>
              <a:t>manual</a:t>
            </a:r>
            <a:r>
              <a:rPr/>
              <a:t> </a:t>
            </a:r>
            <a:r>
              <a:rPr/>
              <a:t>and</a:t>
            </a:r>
            <a:r>
              <a:rPr/>
              <a:t> </a:t>
            </a:r>
            <a:r>
              <a:rPr/>
              <a:t>documentaiton,</a:t>
            </a:r>
            <a:r>
              <a:rPr/>
              <a:t> </a:t>
            </a:r>
            <a:r>
              <a:rPr/>
              <a:t>normative</a:t>
            </a:r>
            <a:r>
              <a:rPr/>
              <a:t> </a:t>
            </a:r>
            <a:r>
              <a:rPr/>
              <a:t>values,</a:t>
            </a:r>
            <a:r>
              <a:rPr/>
              <a:t> </a:t>
            </a:r>
            <a:r>
              <a:rPr/>
              <a:t>apply</a:t>
            </a:r>
            <a:r>
              <a:rPr/>
              <a:t> </a:t>
            </a:r>
            <a:r>
              <a:rPr/>
              <a:t>to</a:t>
            </a:r>
            <a:r>
              <a:rPr/>
              <a:t> </a:t>
            </a:r>
            <a:r>
              <a:rPr/>
              <a:t>a</a:t>
            </a:r>
            <a:r>
              <a:rPr/>
              <a:t> </a:t>
            </a:r>
            <a:r>
              <a:rPr/>
              <a:t>broad</a:t>
            </a:r>
            <a:r>
              <a:rPr/>
              <a:t> </a:t>
            </a:r>
            <a:r>
              <a:rPr/>
              <a:t>area.</a:t>
            </a:r>
            <a:r>
              <a:rPr/>
              <a:t> </a:t>
            </a:r>
            <a:r>
              <a:rPr/>
              <a:t>Investigator</a:t>
            </a:r>
            <a:r>
              <a:rPr/>
              <a:t> </a:t>
            </a:r>
            <a:r>
              <a:rPr/>
              <a:t>developed</a:t>
            </a:r>
            <a:r>
              <a:rPr/>
              <a:t> </a:t>
            </a:r>
            <a:r>
              <a:rPr/>
              <a:t>instruments</a:t>
            </a:r>
            <a:r>
              <a:rPr/>
              <a:t> </a:t>
            </a:r>
            <a:r>
              <a:rPr/>
              <a:t>focus</a:t>
            </a:r>
            <a:r>
              <a:rPr/>
              <a:t> </a:t>
            </a:r>
            <a:r>
              <a:rPr/>
              <a:t>on</a:t>
            </a:r>
            <a:r>
              <a:rPr/>
              <a:t> </a:t>
            </a:r>
            <a:r>
              <a:rPr/>
              <a:t>a</a:t>
            </a:r>
            <a:r>
              <a:rPr/>
              <a:t> </a:t>
            </a:r>
            <a:r>
              <a:rPr/>
              <a:t>more</a:t>
            </a:r>
            <a:r>
              <a:rPr/>
              <a:t> </a:t>
            </a:r>
            <a:r>
              <a:rPr/>
              <a:t>specialized</a:t>
            </a:r>
            <a:r>
              <a:rPr/>
              <a:t> </a:t>
            </a:r>
            <a:r>
              <a:rPr/>
              <a:t>area,</a:t>
            </a:r>
            <a:r>
              <a:rPr/>
              <a:t> </a:t>
            </a:r>
            <a:r>
              <a:rPr/>
              <a:t>but</a:t>
            </a:r>
            <a:r>
              <a:rPr/>
              <a:t> </a:t>
            </a:r>
            <a:r>
              <a:rPr/>
              <a:t>you</a:t>
            </a:r>
            <a:r>
              <a:rPr/>
              <a:t> </a:t>
            </a:r>
            <a:r>
              <a:rPr/>
              <a:t>still</a:t>
            </a:r>
            <a:r>
              <a:rPr/>
              <a:t> </a:t>
            </a:r>
            <a:r>
              <a:rPr/>
              <a:t>need</a:t>
            </a:r>
            <a:r>
              <a:rPr/>
              <a:t> </a:t>
            </a:r>
            <a:r>
              <a:rPr/>
              <a:t>to</a:t>
            </a:r>
            <a:r>
              <a:rPr/>
              <a:t> </a:t>
            </a:r>
            <a:r>
              <a:rPr/>
              <a:t>supply</a:t>
            </a:r>
            <a:r>
              <a:rPr/>
              <a:t> </a:t>
            </a:r>
            <a:r>
              <a:rPr/>
              <a:t>information</a:t>
            </a:r>
            <a:r>
              <a:rPr/>
              <a:t> </a:t>
            </a:r>
            <a:r>
              <a:rPr/>
              <a:t>on</a:t>
            </a:r>
            <a:r>
              <a:rPr/>
              <a:t> </a:t>
            </a:r>
            <a:r>
              <a:rPr/>
              <a:t>validity</a:t>
            </a:r>
            <a:r>
              <a:rPr/>
              <a:t> </a:t>
            </a:r>
            <a:r>
              <a:rPr/>
              <a:t>and</a:t>
            </a:r>
            <a:r>
              <a:rPr/>
              <a:t> </a:t>
            </a:r>
            <a:r>
              <a:rPr/>
              <a:t>reliability.</a:t>
            </a:r>
          </a:p>
          <a:p>
            <a:pPr lvl="0" marL="0" indent="0">
              <a:buNone/>
            </a:pPr>
          </a:p>
          <a:p>
            <a:pPr lvl="0" marL="0" indent="0">
              <a:buNone/>
            </a:pPr>
            <a:r>
              <a:rPr/>
              <a:t>Whenever</a:t>
            </a:r>
            <a:r>
              <a:rPr/>
              <a:t> </a:t>
            </a:r>
            <a:r>
              <a:rPr/>
              <a:t>possible</a:t>
            </a:r>
            <a:r>
              <a:rPr/>
              <a:t> </a:t>
            </a:r>
            <a:r>
              <a:rPr/>
              <a:t>use</a:t>
            </a:r>
            <a:r>
              <a:rPr/>
              <a:t> </a:t>
            </a:r>
            <a:r>
              <a:rPr/>
              <a:t>instruments</a:t>
            </a:r>
            <a:r>
              <a:rPr/>
              <a:t> </a:t>
            </a:r>
            <a:r>
              <a:rPr/>
              <a:t>already</a:t>
            </a:r>
            <a:r>
              <a:rPr/>
              <a:t> </a:t>
            </a:r>
            <a:r>
              <a:rPr/>
              <a:t>in</a:t>
            </a:r>
            <a:r>
              <a:rPr/>
              <a:t> </a:t>
            </a:r>
            <a:r>
              <a:rPr/>
              <a:t>use.</a:t>
            </a:r>
            <a:r>
              <a:rPr/>
              <a:t> </a:t>
            </a:r>
            <a:r>
              <a:rPr/>
              <a:t>You</a:t>
            </a:r>
            <a:r>
              <a:rPr/>
              <a:t> </a:t>
            </a:r>
            <a:r>
              <a:rPr/>
              <a:t>can</a:t>
            </a:r>
            <a:r>
              <a:rPr/>
              <a:t> </a:t>
            </a:r>
            <a:r>
              <a:rPr/>
              <a:t>find</a:t>
            </a:r>
            <a:r>
              <a:rPr/>
              <a:t> </a:t>
            </a:r>
            <a:r>
              <a:rPr/>
              <a:t>these</a:t>
            </a:r>
            <a:r>
              <a:rPr/>
              <a:t> </a:t>
            </a:r>
            <a:r>
              <a:rPr/>
              <a:t>in</a:t>
            </a:r>
            <a:r>
              <a:rPr/>
              <a:t> </a:t>
            </a:r>
            <a:r>
              <a:rPr/>
              <a:t>places</a:t>
            </a:r>
            <a:r>
              <a:rPr/>
              <a:t> </a:t>
            </a:r>
            <a:r>
              <a:rPr/>
              <a:t>like</a:t>
            </a:r>
            <a:r>
              <a:rPr/>
              <a:t> </a:t>
            </a:r>
            <a:r>
              <a:rPr/>
              <a:t>PROQOLID.</a:t>
            </a:r>
            <a:r>
              <a:rPr/>
              <a:t> </a:t>
            </a:r>
            <a:r>
              <a:rPr/>
              <a:t>This</a:t>
            </a:r>
            <a:r>
              <a:rPr/>
              <a:t> </a:t>
            </a:r>
            <a:r>
              <a:rPr/>
              <a:t>originally</a:t>
            </a:r>
            <a:r>
              <a:rPr/>
              <a:t> </a:t>
            </a:r>
            <a:r>
              <a:rPr/>
              <a:t>started</a:t>
            </a:r>
            <a:r>
              <a:rPr/>
              <a:t> </a:t>
            </a:r>
            <a:r>
              <a:rPr/>
              <a:t>as</a:t>
            </a:r>
            <a:r>
              <a:rPr/>
              <a:t> </a:t>
            </a:r>
            <a:r>
              <a:rPr/>
              <a:t>quality</a:t>
            </a:r>
            <a:r>
              <a:rPr/>
              <a:t> </a:t>
            </a:r>
            <a:r>
              <a:rPr/>
              <a:t>of</a:t>
            </a:r>
            <a:r>
              <a:rPr/>
              <a:t> </a:t>
            </a:r>
            <a:r>
              <a:rPr/>
              <a:t>life</a:t>
            </a:r>
            <a:r>
              <a:rPr/>
              <a:t> </a:t>
            </a:r>
            <a:r>
              <a:rPr/>
              <a:t>measurements,</a:t>
            </a:r>
            <a:r>
              <a:rPr/>
              <a:t> </a:t>
            </a:r>
            <a:r>
              <a:rPr/>
              <a:t>but</a:t>
            </a:r>
            <a:r>
              <a:rPr/>
              <a:t> </a:t>
            </a:r>
            <a:r>
              <a:rPr/>
              <a:t>has</a:t>
            </a:r>
            <a:r>
              <a:rPr/>
              <a:t> </a:t>
            </a:r>
            <a:r>
              <a:rPr/>
              <a:t>expanded.</a:t>
            </a:r>
            <a:r>
              <a:rPr/>
              <a:t> </a:t>
            </a:r>
            <a:r>
              <a:rPr/>
              <a:t>NIH</a:t>
            </a:r>
            <a:r>
              <a:rPr/>
              <a:t> </a:t>
            </a:r>
            <a:r>
              <a:rPr/>
              <a:t>compilation</a:t>
            </a:r>
            <a:r>
              <a:rPr/>
              <a:t> </a:t>
            </a:r>
            <a:r>
              <a:rPr/>
              <a:t>of</a:t>
            </a:r>
            <a:r>
              <a:rPr/>
              <a:t> </a:t>
            </a:r>
            <a:r>
              <a:rPr/>
              <a:t>patient</a:t>
            </a:r>
            <a:r>
              <a:rPr/>
              <a:t> </a:t>
            </a:r>
            <a:r>
              <a:rPr/>
              <a:t>reported</a:t>
            </a:r>
            <a:r>
              <a:rPr/>
              <a:t> </a:t>
            </a:r>
            <a:r>
              <a:rPr/>
              <a:t>outcome</a:t>
            </a:r>
            <a:r>
              <a:rPr/>
              <a:t> </a:t>
            </a:r>
            <a:r>
              <a:rPr/>
              <a:t>measures</a:t>
            </a:r>
            <a:r>
              <a:rPr/>
              <a:t> </a:t>
            </a:r>
            <a:r>
              <a:rPr/>
              <a:t>(PROMIS).</a:t>
            </a:r>
            <a:r>
              <a:rPr/>
              <a:t> </a:t>
            </a:r>
            <a:r>
              <a:rPr/>
              <a:t>NIH</a:t>
            </a:r>
            <a:r>
              <a:rPr/>
              <a:t> </a:t>
            </a:r>
            <a:r>
              <a:rPr/>
              <a:t>wants</a:t>
            </a:r>
            <a:r>
              <a:rPr/>
              <a:t> </a:t>
            </a:r>
            <a:r>
              <a:rPr/>
              <a:t>the</a:t>
            </a:r>
            <a:r>
              <a:rPr/>
              <a:t> </a:t>
            </a:r>
            <a:r>
              <a:rPr/>
              <a:t>research</a:t>
            </a:r>
            <a:r>
              <a:rPr/>
              <a:t> </a:t>
            </a:r>
            <a:r>
              <a:rPr/>
              <a:t>community</a:t>
            </a:r>
            <a:r>
              <a:rPr/>
              <a:t> </a:t>
            </a:r>
            <a:r>
              <a:rPr/>
              <a:t>to</a:t>
            </a:r>
            <a:r>
              <a:rPr/>
              <a:t> </a:t>
            </a:r>
            <a:r>
              <a:rPr/>
              <a:t>use</a:t>
            </a:r>
            <a:r>
              <a:rPr/>
              <a:t> </a:t>
            </a:r>
            <a:r>
              <a:rPr/>
              <a:t>common</a:t>
            </a:r>
            <a:r>
              <a:rPr/>
              <a:t> </a:t>
            </a:r>
            <a:r>
              <a:rPr/>
              <a:t>measures</a:t>
            </a:r>
            <a:r>
              <a:rPr/>
              <a:t> </a:t>
            </a:r>
            <a:r>
              <a:rPr/>
              <a:t>to</a:t>
            </a:r>
            <a:r>
              <a:rPr/>
              <a:t> </a:t>
            </a:r>
            <a:r>
              <a:rPr/>
              <a:t>allow</a:t>
            </a:r>
            <a:r>
              <a:rPr/>
              <a:t> </a:t>
            </a:r>
            <a:r>
              <a:rPr/>
              <a:t>easier</a:t>
            </a:r>
            <a:r>
              <a:rPr/>
              <a:t> </a:t>
            </a:r>
            <a:r>
              <a:rPr/>
              <a:t>compilation</a:t>
            </a:r>
            <a:r>
              <a:rPr/>
              <a:t> </a:t>
            </a:r>
            <a:r>
              <a:rPr/>
              <a:t>of</a:t>
            </a:r>
            <a:r>
              <a:rPr/>
              <a:t> </a:t>
            </a:r>
            <a:r>
              <a:rPr/>
              <a:t>studies</a:t>
            </a:r>
            <a:r>
              <a:rPr/>
              <a:t> </a:t>
            </a:r>
            <a:r>
              <a:rPr/>
              <a:t>in</a:t>
            </a:r>
            <a:r>
              <a:rPr/>
              <a:t> </a:t>
            </a:r>
            <a:r>
              <a:rPr/>
              <a:t>a</a:t>
            </a:r>
            <a:r>
              <a:rPr/>
              <a:t> </a:t>
            </a:r>
            <a:r>
              <a:rPr/>
              <a:t>meta-analysis.</a:t>
            </a:r>
          </a:p>
        </p:txBody>
      </p:sp>
      <p:sp>
        <p:nvSpPr>
          <p:cNvPr id="4" name="Slide Number Placeholder 3"/>
          <p:cNvSpPr>
            <a:spLocks noGrp="1"/>
          </p:cNvSpPr>
          <p:nvPr>
            <p:ph type="sldNum" sz="quarter" idx="10"/>
          </p:nvPr>
        </p:nvSpPr>
        <p:spPr/>
        <p:txBody>
          <a:bodyPr/>
          <a:lstStyle/>
          <a:p>
            <a:fld id="{18BDFEC3-8487-43E8-A154-7C12CBC1FFF2}" type="slidenum">
              <a:rPr lang="en-US"/>
              <a:t>38</a:t>
            </a:fld>
            <a:endParaRPr lang="en-US"/>
          </a:p>
        </p:txBody>
      </p:sp>
    </p:spTree>
  </p:cSld>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The</a:t>
            </a:r>
            <a:r>
              <a:rPr/>
              <a:t> </a:t>
            </a:r>
            <a:r>
              <a:rPr/>
              <a:t>focus</a:t>
            </a:r>
            <a:r>
              <a:rPr/>
              <a:t> </a:t>
            </a:r>
            <a:r>
              <a:rPr/>
              <a:t>is</a:t>
            </a:r>
            <a:r>
              <a:rPr/>
              <a:t> </a:t>
            </a:r>
            <a:r>
              <a:rPr/>
              <a:t>on</a:t>
            </a:r>
            <a:r>
              <a:rPr/>
              <a:t> </a:t>
            </a:r>
            <a:r>
              <a:rPr/>
              <a:t>direct</a:t>
            </a:r>
            <a:r>
              <a:rPr/>
              <a:t> </a:t>
            </a:r>
            <a:r>
              <a:rPr/>
              <a:t>observation.</a:t>
            </a:r>
            <a:r>
              <a:rPr/>
              <a:t> </a:t>
            </a:r>
            <a:r>
              <a:rPr/>
              <a:t>The</a:t>
            </a:r>
            <a:r>
              <a:rPr/>
              <a:t> </a:t>
            </a:r>
            <a:r>
              <a:rPr/>
              <a:t>more</a:t>
            </a:r>
            <a:r>
              <a:rPr/>
              <a:t> </a:t>
            </a:r>
            <a:r>
              <a:rPr/>
              <a:t>natural</a:t>
            </a:r>
            <a:r>
              <a:rPr/>
              <a:t> </a:t>
            </a:r>
            <a:r>
              <a:rPr/>
              <a:t>the</a:t>
            </a:r>
            <a:r>
              <a:rPr/>
              <a:t> </a:t>
            </a:r>
            <a:r>
              <a:rPr/>
              <a:t>setting,</a:t>
            </a:r>
            <a:r>
              <a:rPr/>
              <a:t> </a:t>
            </a:r>
            <a:r>
              <a:rPr/>
              <a:t>the</a:t>
            </a:r>
            <a:r>
              <a:rPr/>
              <a:t> </a:t>
            </a:r>
            <a:r>
              <a:rPr/>
              <a:t>less</a:t>
            </a:r>
            <a:r>
              <a:rPr/>
              <a:t> </a:t>
            </a:r>
            <a:r>
              <a:rPr/>
              <a:t>control</a:t>
            </a:r>
            <a:r>
              <a:rPr/>
              <a:t> </a:t>
            </a:r>
            <a:r>
              <a:rPr/>
              <a:t>you</a:t>
            </a:r>
            <a:r>
              <a:rPr/>
              <a:t> </a:t>
            </a:r>
            <a:r>
              <a:rPr/>
              <a:t>have.</a:t>
            </a:r>
            <a:r>
              <a:rPr/>
              <a:t> </a:t>
            </a:r>
            <a:r>
              <a:rPr/>
              <a:t>This</a:t>
            </a:r>
            <a:r>
              <a:rPr/>
              <a:t> </a:t>
            </a:r>
            <a:r>
              <a:rPr/>
              <a:t>might</a:t>
            </a:r>
            <a:r>
              <a:rPr/>
              <a:t> </a:t>
            </a:r>
            <a:r>
              <a:rPr/>
              <a:t>hurt</a:t>
            </a:r>
            <a:r>
              <a:rPr/>
              <a:t> </a:t>
            </a:r>
            <a:r>
              <a:rPr/>
              <a:t>the</a:t>
            </a:r>
            <a:r>
              <a:rPr/>
              <a:t> </a:t>
            </a:r>
            <a:r>
              <a:rPr/>
              <a:t>internal</a:t>
            </a:r>
            <a:r>
              <a:rPr/>
              <a:t> </a:t>
            </a:r>
            <a:r>
              <a:rPr/>
              <a:t>validity</a:t>
            </a:r>
            <a:r>
              <a:rPr/>
              <a:t> </a:t>
            </a:r>
            <a:r>
              <a:rPr/>
              <a:t>of</a:t>
            </a:r>
            <a:r>
              <a:rPr/>
              <a:t> </a:t>
            </a:r>
            <a:r>
              <a:rPr/>
              <a:t>the</a:t>
            </a:r>
            <a:r>
              <a:rPr/>
              <a:t> </a:t>
            </a:r>
            <a:r>
              <a:rPr/>
              <a:t>study.</a:t>
            </a:r>
            <a:r>
              <a:rPr/>
              <a:t> </a:t>
            </a:r>
            <a:r>
              <a:rPr/>
              <a:t>It</a:t>
            </a:r>
            <a:r>
              <a:rPr/>
              <a:t> </a:t>
            </a:r>
            <a:r>
              <a:rPr/>
              <a:t>is</a:t>
            </a:r>
            <a:r>
              <a:rPr/>
              <a:t> </a:t>
            </a:r>
            <a:r>
              <a:rPr/>
              <a:t>a</a:t>
            </a:r>
            <a:r>
              <a:rPr/>
              <a:t> </a:t>
            </a:r>
            <a:r>
              <a:rPr/>
              <a:t>trade-off.</a:t>
            </a:r>
          </a:p>
          <a:p>
            <a:pPr lvl="0" marL="0" indent="0">
              <a:buNone/>
            </a:pPr>
          </a:p>
          <a:p>
            <a:pPr lvl="0" marL="0" indent="0">
              <a:buNone/>
            </a:pPr>
            <a:r>
              <a:rPr/>
              <a:t>How</a:t>
            </a:r>
            <a:r>
              <a:rPr/>
              <a:t> </a:t>
            </a:r>
            <a:r>
              <a:rPr/>
              <a:t>much</a:t>
            </a:r>
            <a:r>
              <a:rPr/>
              <a:t> </a:t>
            </a:r>
            <a:r>
              <a:rPr/>
              <a:t>does</a:t>
            </a:r>
            <a:r>
              <a:rPr/>
              <a:t> </a:t>
            </a:r>
            <a:r>
              <a:rPr/>
              <a:t>the</a:t>
            </a:r>
            <a:r>
              <a:rPr/>
              <a:t> </a:t>
            </a:r>
            <a:r>
              <a:rPr/>
              <a:t>observer</a:t>
            </a:r>
            <a:r>
              <a:rPr/>
              <a:t> </a:t>
            </a:r>
            <a:r>
              <a:rPr/>
              <a:t>participate.</a:t>
            </a:r>
            <a:r>
              <a:rPr/>
              <a:t> </a:t>
            </a:r>
            <a:r>
              <a:rPr/>
              <a:t>In</a:t>
            </a:r>
            <a:r>
              <a:rPr/>
              <a:t> </a:t>
            </a:r>
            <a:r>
              <a:rPr/>
              <a:t>interviews</a:t>
            </a:r>
            <a:r>
              <a:rPr/>
              <a:t> </a:t>
            </a:r>
            <a:r>
              <a:rPr/>
              <a:t>and</a:t>
            </a:r>
            <a:r>
              <a:rPr/>
              <a:t> </a:t>
            </a:r>
            <a:r>
              <a:rPr/>
              <a:t>focus</a:t>
            </a:r>
            <a:r>
              <a:rPr/>
              <a:t> </a:t>
            </a:r>
            <a:r>
              <a:rPr/>
              <a:t>groups,</a:t>
            </a:r>
            <a:r>
              <a:rPr/>
              <a:t> </a:t>
            </a:r>
            <a:r>
              <a:rPr/>
              <a:t>there</a:t>
            </a:r>
            <a:r>
              <a:rPr/>
              <a:t> </a:t>
            </a:r>
            <a:r>
              <a:rPr/>
              <a:t>is</a:t>
            </a:r>
            <a:r>
              <a:rPr/>
              <a:t> </a:t>
            </a:r>
            <a:r>
              <a:rPr/>
              <a:t>a</a:t>
            </a:r>
            <a:r>
              <a:rPr/>
              <a:t> </a:t>
            </a:r>
            <a:r>
              <a:rPr/>
              <a:t>very</a:t>
            </a:r>
            <a:r>
              <a:rPr/>
              <a:t> </a:t>
            </a:r>
            <a:r>
              <a:rPr/>
              <a:t>clear</a:t>
            </a:r>
            <a:r>
              <a:rPr/>
              <a:t> </a:t>
            </a:r>
            <a:r>
              <a:rPr/>
              <a:t>high</a:t>
            </a:r>
            <a:r>
              <a:rPr/>
              <a:t> </a:t>
            </a:r>
            <a:r>
              <a:rPr/>
              <a:t>level</a:t>
            </a:r>
            <a:r>
              <a:rPr/>
              <a:t> </a:t>
            </a:r>
            <a:r>
              <a:rPr/>
              <a:t>of</a:t>
            </a:r>
            <a:r>
              <a:rPr/>
              <a:t> </a:t>
            </a:r>
            <a:r>
              <a:rPr/>
              <a:t>participation.</a:t>
            </a:r>
            <a:r>
              <a:rPr/>
              <a:t> </a:t>
            </a:r>
            <a:r>
              <a:rPr/>
              <a:t>On</a:t>
            </a:r>
            <a:r>
              <a:rPr/>
              <a:t> </a:t>
            </a:r>
            <a:r>
              <a:rPr/>
              <a:t>the</a:t>
            </a:r>
            <a:r>
              <a:rPr/>
              <a:t> </a:t>
            </a:r>
            <a:r>
              <a:rPr/>
              <a:t>other</a:t>
            </a:r>
            <a:r>
              <a:rPr/>
              <a:t> </a:t>
            </a:r>
            <a:r>
              <a:rPr/>
              <a:t>extreme,</a:t>
            </a:r>
            <a:r>
              <a:rPr/>
              <a:t> </a:t>
            </a:r>
            <a:r>
              <a:rPr/>
              <a:t>observation</a:t>
            </a:r>
            <a:r>
              <a:rPr/>
              <a:t> </a:t>
            </a:r>
            <a:r>
              <a:rPr/>
              <a:t>in</a:t>
            </a:r>
            <a:r>
              <a:rPr/>
              <a:t> </a:t>
            </a:r>
            <a:r>
              <a:rPr/>
              <a:t>public</a:t>
            </a:r>
            <a:r>
              <a:rPr/>
              <a:t> </a:t>
            </a:r>
            <a:r>
              <a:rPr/>
              <a:t>places</a:t>
            </a:r>
            <a:r>
              <a:rPr/>
              <a:t> </a:t>
            </a:r>
            <a:r>
              <a:rPr/>
              <a:t>might</a:t>
            </a:r>
            <a:r>
              <a:rPr/>
              <a:t> </a:t>
            </a:r>
            <a:r>
              <a:rPr/>
              <a:t>not</a:t>
            </a:r>
            <a:r>
              <a:rPr/>
              <a:t> </a:t>
            </a:r>
            <a:r>
              <a:rPr/>
              <a:t>have</a:t>
            </a:r>
            <a:r>
              <a:rPr/>
              <a:t> </a:t>
            </a:r>
            <a:r>
              <a:rPr/>
              <a:t>any</a:t>
            </a:r>
            <a:r>
              <a:rPr/>
              <a:t> </a:t>
            </a:r>
            <a:r>
              <a:rPr/>
              <a:t>knowledge</a:t>
            </a:r>
            <a:r>
              <a:rPr/>
              <a:t> </a:t>
            </a:r>
            <a:r>
              <a:rPr/>
              <a:t>of</a:t>
            </a:r>
            <a:r>
              <a:rPr/>
              <a:t> </a:t>
            </a:r>
            <a:r>
              <a:rPr/>
              <a:t>their</a:t>
            </a:r>
            <a:r>
              <a:rPr/>
              <a:t> </a:t>
            </a:r>
            <a:r>
              <a:rPr/>
              <a:t>participation.</a:t>
            </a:r>
            <a:r>
              <a:rPr/>
              <a:t> </a:t>
            </a:r>
            <a:r>
              <a:rPr/>
              <a:t>In</a:t>
            </a:r>
            <a:r>
              <a:rPr/>
              <a:t> </a:t>
            </a:r>
            <a:r>
              <a:rPr/>
              <a:t>the</a:t>
            </a:r>
            <a:r>
              <a:rPr/>
              <a:t> </a:t>
            </a:r>
            <a:r>
              <a:rPr/>
              <a:t>middle</a:t>
            </a:r>
            <a:r>
              <a:rPr/>
              <a:t> </a:t>
            </a:r>
            <a:r>
              <a:rPr/>
              <a:t>are</a:t>
            </a:r>
            <a:r>
              <a:rPr/>
              <a:t> </a:t>
            </a:r>
            <a:r>
              <a:rPr/>
              <a:t>studies</a:t>
            </a:r>
            <a:r>
              <a:rPr/>
              <a:t> </a:t>
            </a:r>
            <a:r>
              <a:rPr/>
              <a:t>where</a:t>
            </a:r>
            <a:r>
              <a:rPr/>
              <a:t> </a:t>
            </a:r>
            <a:r>
              <a:rPr/>
              <a:t>participants</a:t>
            </a:r>
            <a:r>
              <a:rPr/>
              <a:t> </a:t>
            </a:r>
            <a:r>
              <a:rPr/>
              <a:t>know</a:t>
            </a:r>
            <a:r>
              <a:rPr/>
              <a:t> </a:t>
            </a:r>
            <a:r>
              <a:rPr/>
              <a:t>they</a:t>
            </a:r>
            <a:r>
              <a:rPr/>
              <a:t> </a:t>
            </a:r>
            <a:r>
              <a:rPr/>
              <a:t>are</a:t>
            </a:r>
            <a:r>
              <a:rPr/>
              <a:t> </a:t>
            </a:r>
            <a:r>
              <a:rPr/>
              <a:t>being</a:t>
            </a:r>
            <a:r>
              <a:rPr/>
              <a:t> </a:t>
            </a:r>
            <a:r>
              <a:rPr/>
              <a:t>observed,</a:t>
            </a:r>
            <a:r>
              <a:rPr/>
              <a:t> </a:t>
            </a:r>
            <a:r>
              <a:rPr/>
              <a:t>but</a:t>
            </a:r>
            <a:r>
              <a:rPr/>
              <a:t> </a:t>
            </a:r>
            <a:r>
              <a:rPr/>
              <a:t>this</a:t>
            </a:r>
            <a:r>
              <a:rPr/>
              <a:t> </a:t>
            </a:r>
            <a:r>
              <a:rPr/>
              <a:t>knowledge</a:t>
            </a:r>
            <a:r>
              <a:rPr/>
              <a:t> </a:t>
            </a:r>
            <a:r>
              <a:rPr/>
              <a:t>may</a:t>
            </a:r>
            <a:r>
              <a:rPr/>
              <a:t> </a:t>
            </a:r>
            <a:r>
              <a:rPr/>
              <a:t>fade</a:t>
            </a:r>
            <a:r>
              <a:rPr/>
              <a:t> </a:t>
            </a:r>
            <a:r>
              <a:rPr/>
              <a:t>into</a:t>
            </a:r>
            <a:r>
              <a:rPr/>
              <a:t> </a:t>
            </a:r>
            <a:r>
              <a:rPr/>
              <a:t>the</a:t>
            </a:r>
            <a:r>
              <a:rPr/>
              <a:t> </a:t>
            </a:r>
            <a:r>
              <a:rPr/>
              <a:t>background.</a:t>
            </a:r>
          </a:p>
        </p:txBody>
      </p:sp>
      <p:sp>
        <p:nvSpPr>
          <p:cNvPr id="4" name="Slide Number Placeholder 3"/>
          <p:cNvSpPr>
            <a:spLocks noGrp="1"/>
          </p:cNvSpPr>
          <p:nvPr>
            <p:ph type="sldNum" sz="quarter" idx="10"/>
          </p:nvPr>
        </p:nvSpPr>
        <p:spPr/>
        <p:txBody>
          <a:bodyPr/>
          <a:lstStyle/>
          <a:p>
            <a:fld id="{18BDFEC3-8487-43E8-A154-7C12CBC1FFF2}" type="slidenum">
              <a:rPr lang="en-US"/>
              <a:t>39</a:t>
            </a:fld>
            <a:endParaRPr lang="en-US"/>
          </a:p>
        </p:txBody>
      </p:sp>
    </p:spTree>
  </p:cSld>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Norm</a:t>
            </a:r>
            <a:r>
              <a:rPr/>
              <a:t> </a:t>
            </a:r>
            <a:r>
              <a:rPr/>
              <a:t>scores</a:t>
            </a:r>
            <a:r>
              <a:rPr/>
              <a:t> </a:t>
            </a:r>
            <a:r>
              <a:rPr/>
              <a:t>allow</a:t>
            </a:r>
            <a:r>
              <a:rPr/>
              <a:t> </a:t>
            </a:r>
            <a:r>
              <a:rPr/>
              <a:t>you</a:t>
            </a:r>
            <a:r>
              <a:rPr/>
              <a:t> </a:t>
            </a:r>
            <a:r>
              <a:rPr/>
              <a:t>to</a:t>
            </a:r>
            <a:r>
              <a:rPr/>
              <a:t> </a:t>
            </a:r>
            <a:r>
              <a:rPr/>
              <a:t>compare</a:t>
            </a:r>
            <a:r>
              <a:rPr/>
              <a:t> </a:t>
            </a:r>
            <a:r>
              <a:rPr/>
              <a:t>to</a:t>
            </a:r>
            <a:r>
              <a:rPr/>
              <a:t> </a:t>
            </a:r>
            <a:r>
              <a:rPr/>
              <a:t>other</a:t>
            </a:r>
            <a:r>
              <a:rPr/>
              <a:t> </a:t>
            </a:r>
            <a:r>
              <a:rPr/>
              <a:t>scores</a:t>
            </a:r>
            <a:r>
              <a:rPr/>
              <a:t> </a:t>
            </a:r>
            <a:r>
              <a:rPr/>
              <a:t>(historical</a:t>
            </a:r>
            <a:r>
              <a:rPr/>
              <a:t> </a:t>
            </a:r>
            <a:r>
              <a:rPr/>
              <a:t>comparisons).</a:t>
            </a:r>
            <a:r>
              <a:rPr/>
              <a:t> </a:t>
            </a:r>
            <a:r>
              <a:rPr/>
              <a:t>These</a:t>
            </a:r>
            <a:r>
              <a:rPr/>
              <a:t> </a:t>
            </a:r>
            <a:r>
              <a:rPr/>
              <a:t>tests</a:t>
            </a:r>
            <a:r>
              <a:rPr/>
              <a:t> </a:t>
            </a:r>
            <a:r>
              <a:rPr/>
              <a:t>are</a:t>
            </a:r>
            <a:r>
              <a:rPr/>
              <a:t> </a:t>
            </a:r>
            <a:r>
              <a:rPr/>
              <a:t>very</a:t>
            </a:r>
            <a:r>
              <a:rPr/>
              <a:t> </a:t>
            </a:r>
            <a:r>
              <a:rPr/>
              <a:t>objective,</a:t>
            </a:r>
            <a:r>
              <a:rPr/>
              <a:t> </a:t>
            </a:r>
            <a:r>
              <a:rPr/>
              <a:t>but</a:t>
            </a:r>
            <a:r>
              <a:rPr/>
              <a:t> </a:t>
            </a:r>
            <a:r>
              <a:rPr/>
              <a:t>there</a:t>
            </a:r>
            <a:r>
              <a:rPr/>
              <a:t> </a:t>
            </a:r>
            <a:r>
              <a:rPr/>
              <a:t>is</a:t>
            </a:r>
            <a:r>
              <a:rPr/>
              <a:t> </a:t>
            </a:r>
            <a:r>
              <a:rPr/>
              <a:t>some</a:t>
            </a:r>
            <a:r>
              <a:rPr/>
              <a:t> </a:t>
            </a:r>
            <a:r>
              <a:rPr/>
              <a:t>subjectivity,</a:t>
            </a:r>
            <a:r>
              <a:rPr/>
              <a:t> </a:t>
            </a:r>
            <a:r>
              <a:rPr/>
              <a:t>perhaps,</a:t>
            </a:r>
            <a:r>
              <a:rPr/>
              <a:t> </a:t>
            </a:r>
            <a:r>
              <a:rPr/>
              <a:t>in</a:t>
            </a:r>
            <a:r>
              <a:rPr/>
              <a:t> </a:t>
            </a:r>
            <a:r>
              <a:rPr/>
              <a:t>their</a:t>
            </a:r>
            <a:r>
              <a:rPr/>
              <a:t> </a:t>
            </a:r>
            <a:r>
              <a:rPr/>
              <a:t>interpretation.</a:t>
            </a:r>
          </a:p>
          <a:p>
            <a:pPr lvl="0" marL="0" indent="0">
              <a:buNone/>
            </a:pPr>
          </a:p>
          <a:p>
            <a:pPr lvl="0" marL="0" indent="0">
              <a:buNone/>
            </a:pPr>
            <a:r>
              <a:rPr/>
              <a:t>Measuring</a:t>
            </a:r>
            <a:r>
              <a:rPr/>
              <a:t> </a:t>
            </a:r>
            <a:r>
              <a:rPr/>
              <a:t>actual</a:t>
            </a:r>
            <a:r>
              <a:rPr/>
              <a:t> </a:t>
            </a:r>
            <a:r>
              <a:rPr/>
              <a:t>performance</a:t>
            </a:r>
            <a:r>
              <a:rPr/>
              <a:t> </a:t>
            </a:r>
            <a:r>
              <a:rPr/>
              <a:t>(ecologic</a:t>
            </a:r>
            <a:r>
              <a:rPr/>
              <a:t> </a:t>
            </a:r>
            <a:r>
              <a:rPr/>
              <a:t>validity).</a:t>
            </a:r>
            <a:r>
              <a:rPr/>
              <a:t> </a:t>
            </a:r>
            <a:r>
              <a:rPr/>
              <a:t>Tries</a:t>
            </a:r>
            <a:r>
              <a:rPr/>
              <a:t> </a:t>
            </a:r>
            <a:r>
              <a:rPr/>
              <a:t>to</a:t>
            </a:r>
            <a:r>
              <a:rPr/>
              <a:t> </a:t>
            </a:r>
            <a:r>
              <a:rPr/>
              <a:t>be</a:t>
            </a:r>
            <a:r>
              <a:rPr/>
              <a:t> </a:t>
            </a:r>
            <a:r>
              <a:rPr/>
              <a:t>very</a:t>
            </a:r>
            <a:r>
              <a:rPr/>
              <a:t> </a:t>
            </a:r>
            <a:r>
              <a:rPr/>
              <a:t>relevant</a:t>
            </a:r>
            <a:r>
              <a:rPr/>
              <a:t> </a:t>
            </a:r>
            <a:r>
              <a:rPr/>
              <a:t>to</a:t>
            </a:r>
            <a:r>
              <a:rPr/>
              <a:t> </a:t>
            </a:r>
            <a:r>
              <a:rPr/>
              <a:t>the</a:t>
            </a:r>
            <a:r>
              <a:rPr/>
              <a:t> </a:t>
            </a:r>
            <a:r>
              <a:rPr/>
              <a:t>setting.</a:t>
            </a:r>
          </a:p>
          <a:p>
            <a:pPr lvl="0" marL="0" indent="0">
              <a:buNone/>
            </a:pPr>
          </a:p>
          <a:p>
            <a:pPr lvl="0" marL="0" indent="0">
              <a:buNone/>
            </a:pPr>
            <a:r>
              <a:rPr/>
              <a:t>Use</a:t>
            </a:r>
            <a:r>
              <a:rPr/>
              <a:t> </a:t>
            </a:r>
            <a:r>
              <a:rPr/>
              <a:t>existing</a:t>
            </a:r>
            <a:r>
              <a:rPr/>
              <a:t> </a:t>
            </a:r>
            <a:r>
              <a:rPr/>
              <a:t>documents.</a:t>
            </a:r>
            <a:r>
              <a:rPr/>
              <a:t> </a:t>
            </a:r>
            <a:r>
              <a:rPr/>
              <a:t>Existing</a:t>
            </a:r>
            <a:r>
              <a:rPr/>
              <a:t> </a:t>
            </a:r>
            <a:r>
              <a:rPr/>
              <a:t>records</a:t>
            </a:r>
            <a:r>
              <a:rPr/>
              <a:t> </a:t>
            </a:r>
            <a:r>
              <a:rPr/>
              <a:t>might</a:t>
            </a:r>
            <a:r>
              <a:rPr/>
              <a:t> </a:t>
            </a:r>
            <a:r>
              <a:rPr/>
              <a:t>have</a:t>
            </a:r>
            <a:r>
              <a:rPr/>
              <a:t> </a:t>
            </a:r>
            <a:r>
              <a:rPr/>
              <a:t>a</a:t>
            </a:r>
            <a:r>
              <a:rPr/>
              <a:t> </a:t>
            </a:r>
            <a:r>
              <a:rPr/>
              <a:t>higher</a:t>
            </a:r>
            <a:r>
              <a:rPr/>
              <a:t> </a:t>
            </a:r>
            <a:r>
              <a:rPr/>
              <a:t>level</a:t>
            </a:r>
            <a:r>
              <a:rPr/>
              <a:t> </a:t>
            </a:r>
            <a:r>
              <a:rPr/>
              <a:t>of</a:t>
            </a:r>
            <a:r>
              <a:rPr/>
              <a:t> </a:t>
            </a:r>
            <a:r>
              <a:rPr/>
              <a:t>accuracy</a:t>
            </a:r>
            <a:r>
              <a:rPr/>
              <a:t> </a:t>
            </a:r>
            <a:r>
              <a:rPr/>
              <a:t>but</a:t>
            </a:r>
            <a:r>
              <a:rPr/>
              <a:t> </a:t>
            </a:r>
            <a:r>
              <a:rPr/>
              <a:t>there</a:t>
            </a:r>
            <a:r>
              <a:rPr/>
              <a:t> </a:t>
            </a:r>
            <a:r>
              <a:rPr/>
              <a:t>is</a:t>
            </a:r>
            <a:r>
              <a:rPr/>
              <a:t> </a:t>
            </a:r>
            <a:r>
              <a:rPr/>
              <a:t>no</a:t>
            </a:r>
            <a:r>
              <a:rPr/>
              <a:t> </a:t>
            </a:r>
            <a:r>
              <a:rPr/>
              <a:t>gauarantee.</a:t>
            </a:r>
            <a:r>
              <a:rPr/>
              <a:t> </a:t>
            </a:r>
            <a:r>
              <a:rPr/>
              <a:t>Time</a:t>
            </a:r>
            <a:r>
              <a:rPr/>
              <a:t> </a:t>
            </a:r>
            <a:r>
              <a:rPr/>
              <a:t>is</a:t>
            </a:r>
            <a:r>
              <a:rPr/>
              <a:t> </a:t>
            </a:r>
            <a:r>
              <a:rPr/>
              <a:t>shorter</a:t>
            </a:r>
            <a:r>
              <a:rPr/>
              <a:t> </a:t>
            </a:r>
            <a:r>
              <a:rPr/>
              <a:t>because</a:t>
            </a:r>
            <a:r>
              <a:rPr/>
              <a:t> </a:t>
            </a:r>
            <a:r>
              <a:rPr/>
              <a:t>the</a:t>
            </a:r>
            <a:r>
              <a:rPr/>
              <a:t> </a:t>
            </a:r>
            <a:r>
              <a:rPr/>
              <a:t>documents</a:t>
            </a:r>
            <a:r>
              <a:rPr/>
              <a:t> </a:t>
            </a:r>
            <a:r>
              <a:rPr/>
              <a:t>already</a:t>
            </a:r>
            <a:r>
              <a:rPr/>
              <a:t> </a:t>
            </a:r>
            <a:r>
              <a:rPr/>
              <a:t>exist.</a:t>
            </a:r>
            <a:r>
              <a:rPr/>
              <a:t> </a:t>
            </a:r>
            <a:r>
              <a:rPr/>
              <a:t>Data</a:t>
            </a:r>
            <a:r>
              <a:rPr/>
              <a:t> </a:t>
            </a:r>
            <a:r>
              <a:rPr/>
              <a:t>extraction</a:t>
            </a:r>
            <a:r>
              <a:rPr/>
              <a:t> </a:t>
            </a:r>
            <a:r>
              <a:rPr/>
              <a:t>takes</a:t>
            </a:r>
            <a:r>
              <a:rPr/>
              <a:t> </a:t>
            </a:r>
            <a:r>
              <a:rPr/>
              <a:t>time.</a:t>
            </a:r>
            <a:r>
              <a:rPr/>
              <a:t> </a:t>
            </a:r>
            <a:r>
              <a:rPr/>
              <a:t>Do</a:t>
            </a:r>
            <a:r>
              <a:rPr/>
              <a:t> </a:t>
            </a:r>
            <a:r>
              <a:rPr/>
              <a:t>you</a:t>
            </a:r>
            <a:r>
              <a:rPr/>
              <a:t> </a:t>
            </a:r>
            <a:r>
              <a:rPr/>
              <a:t>need</a:t>
            </a:r>
            <a:r>
              <a:rPr/>
              <a:t> </a:t>
            </a:r>
            <a:r>
              <a:rPr/>
              <a:t>consent</a:t>
            </a:r>
            <a:r>
              <a:rPr/>
              <a:t> </a:t>
            </a:r>
            <a:r>
              <a:rPr/>
              <a:t>from</a:t>
            </a:r>
            <a:r>
              <a:rPr/>
              <a:t> </a:t>
            </a:r>
            <a:r>
              <a:rPr/>
              <a:t>the</a:t>
            </a:r>
            <a:r>
              <a:rPr/>
              <a:t> </a:t>
            </a:r>
            <a:r>
              <a:rPr/>
              <a:t>people</a:t>
            </a:r>
            <a:r>
              <a:rPr/>
              <a:t> </a:t>
            </a:r>
            <a:r>
              <a:rPr/>
              <a:t>associated</a:t>
            </a:r>
            <a:r>
              <a:rPr/>
              <a:t> </a:t>
            </a:r>
            <a:r>
              <a:rPr/>
              <a:t>with</a:t>
            </a:r>
            <a:r>
              <a:rPr/>
              <a:t> </a:t>
            </a:r>
            <a:r>
              <a:rPr/>
              <a:t>these</a:t>
            </a:r>
            <a:r>
              <a:rPr/>
              <a:t> </a:t>
            </a:r>
            <a:r>
              <a:rPr/>
              <a:t>documents.</a:t>
            </a:r>
          </a:p>
          <a:p>
            <a:pPr lvl="0" marL="0" indent="0">
              <a:buNone/>
            </a:pPr>
          </a:p>
          <a:p>
            <a:pPr lvl="0" marL="0" indent="0">
              <a:buNone/>
            </a:pPr>
            <a:r>
              <a:rPr/>
              <a:t>Data</a:t>
            </a:r>
            <a:r>
              <a:rPr/>
              <a:t> </a:t>
            </a:r>
            <a:r>
              <a:rPr/>
              <a:t>abstraction</a:t>
            </a:r>
            <a:r>
              <a:rPr/>
              <a:t> </a:t>
            </a:r>
            <a:r>
              <a:rPr/>
              <a:t>is</a:t>
            </a:r>
            <a:r>
              <a:rPr/>
              <a:t> </a:t>
            </a:r>
            <a:r>
              <a:rPr/>
              <a:t>tedious,</a:t>
            </a:r>
            <a:r>
              <a:rPr/>
              <a:t> </a:t>
            </a:r>
            <a:r>
              <a:rPr/>
              <a:t>but</a:t>
            </a:r>
            <a:r>
              <a:rPr/>
              <a:t> </a:t>
            </a:r>
            <a:r>
              <a:rPr/>
              <a:t>the</a:t>
            </a:r>
            <a:r>
              <a:rPr/>
              <a:t> </a:t>
            </a:r>
            <a:r>
              <a:rPr/>
              <a:t>newer</a:t>
            </a:r>
            <a:r>
              <a:rPr/>
              <a:t> </a:t>
            </a:r>
            <a:r>
              <a:rPr/>
              <a:t>systems</a:t>
            </a:r>
            <a:r>
              <a:rPr/>
              <a:t> </a:t>
            </a:r>
            <a:r>
              <a:rPr/>
              <a:t>like</a:t>
            </a:r>
            <a:r>
              <a:rPr/>
              <a:t> </a:t>
            </a:r>
            <a:r>
              <a:rPr/>
              <a:t>i2b2</a:t>
            </a:r>
            <a:r>
              <a:rPr/>
              <a:t> </a:t>
            </a:r>
            <a:r>
              <a:rPr/>
              <a:t>allow</a:t>
            </a:r>
            <a:r>
              <a:rPr/>
              <a:t> </a:t>
            </a:r>
            <a:r>
              <a:rPr/>
              <a:t>you</a:t>
            </a:r>
            <a:r>
              <a:rPr/>
              <a:t> </a:t>
            </a:r>
            <a:r>
              <a:rPr/>
              <a:t>to</a:t>
            </a:r>
            <a:r>
              <a:rPr/>
              <a:t> </a:t>
            </a:r>
            <a:r>
              <a:rPr/>
              <a:t>get</a:t>
            </a:r>
            <a:r>
              <a:rPr/>
              <a:t> </a:t>
            </a:r>
            <a:r>
              <a:rPr/>
              <a:t>the</a:t>
            </a:r>
            <a:r>
              <a:rPr/>
              <a:t> </a:t>
            </a:r>
            <a:r>
              <a:rPr/>
              <a:t>information</a:t>
            </a:r>
            <a:r>
              <a:rPr/>
              <a:t> </a:t>
            </a:r>
            <a:r>
              <a:rPr/>
              <a:t>more</a:t>
            </a:r>
            <a:r>
              <a:rPr/>
              <a:t> </a:t>
            </a:r>
            <a:r>
              <a:rPr/>
              <a:t>directly.</a:t>
            </a:r>
          </a:p>
          <a:p>
            <a:pPr lvl="0" marL="0" indent="0">
              <a:buNone/>
            </a:pPr>
          </a:p>
          <a:p>
            <a:pPr lvl="0" marL="0" indent="0">
              <a:buNone/>
            </a:pPr>
            <a:r>
              <a:rPr/>
              <a:t>Content</a:t>
            </a:r>
            <a:r>
              <a:rPr/>
              <a:t> </a:t>
            </a:r>
            <a:r>
              <a:rPr/>
              <a:t>analysis</a:t>
            </a:r>
            <a:r>
              <a:rPr/>
              <a:t> </a:t>
            </a:r>
            <a:r>
              <a:rPr/>
              <a:t>is</a:t>
            </a:r>
            <a:r>
              <a:rPr/>
              <a:t> </a:t>
            </a:r>
            <a:r>
              <a:rPr/>
              <a:t>a</a:t>
            </a:r>
            <a:r>
              <a:rPr/>
              <a:t> </a:t>
            </a:r>
            <a:r>
              <a:rPr/>
              <a:t>more</a:t>
            </a:r>
            <a:r>
              <a:rPr/>
              <a:t> </a:t>
            </a:r>
            <a:r>
              <a:rPr/>
              <a:t>qualitative</a:t>
            </a:r>
            <a:r>
              <a:rPr/>
              <a:t> </a:t>
            </a:r>
            <a:r>
              <a:rPr/>
              <a:t>review.</a:t>
            </a:r>
            <a:r>
              <a:rPr/>
              <a:t> </a:t>
            </a:r>
            <a:r>
              <a:rPr/>
              <a:t>It</a:t>
            </a:r>
            <a:r>
              <a:rPr/>
              <a:t> </a:t>
            </a:r>
            <a:r>
              <a:rPr/>
              <a:t>gives</a:t>
            </a:r>
            <a:r>
              <a:rPr/>
              <a:t> </a:t>
            </a:r>
            <a:r>
              <a:rPr/>
              <a:t>you</a:t>
            </a:r>
            <a:r>
              <a:rPr/>
              <a:t> </a:t>
            </a:r>
            <a:r>
              <a:rPr/>
              <a:t>a</a:t>
            </a:r>
            <a:r>
              <a:rPr/>
              <a:t> </a:t>
            </a:r>
            <a:r>
              <a:rPr/>
              <a:t>lot</a:t>
            </a:r>
            <a:r>
              <a:rPr/>
              <a:t> </a:t>
            </a:r>
            <a:r>
              <a:rPr/>
              <a:t>of</a:t>
            </a:r>
            <a:r>
              <a:rPr/>
              <a:t> </a:t>
            </a:r>
            <a:r>
              <a:rPr/>
              <a:t>valuable</a:t>
            </a:r>
            <a:r>
              <a:rPr/>
              <a:t> </a:t>
            </a:r>
            <a:r>
              <a:rPr/>
              <a:t>information</a:t>
            </a:r>
            <a:r>
              <a:rPr/>
              <a:t> </a:t>
            </a:r>
            <a:r>
              <a:rPr/>
              <a:t>that</a:t>
            </a:r>
            <a:r>
              <a:rPr/>
              <a:t> </a:t>
            </a:r>
            <a:r>
              <a:rPr/>
              <a:t>a</a:t>
            </a:r>
            <a:r>
              <a:rPr/>
              <a:t> </a:t>
            </a:r>
            <a:r>
              <a:rPr/>
              <a:t>quantitative</a:t>
            </a:r>
            <a:r>
              <a:rPr/>
              <a:t> </a:t>
            </a:r>
            <a:r>
              <a:rPr/>
              <a:t>approach</a:t>
            </a:r>
            <a:r>
              <a:rPr/>
              <a:t> </a:t>
            </a:r>
            <a:r>
              <a:rPr/>
              <a:t>might</a:t>
            </a:r>
            <a:r>
              <a:rPr/>
              <a:t> </a:t>
            </a:r>
            <a:r>
              <a:rPr/>
              <a:t>miss.</a:t>
            </a:r>
          </a:p>
        </p:txBody>
      </p:sp>
      <p:sp>
        <p:nvSpPr>
          <p:cNvPr id="4" name="Slide Number Placeholder 3"/>
          <p:cNvSpPr>
            <a:spLocks noGrp="1"/>
          </p:cNvSpPr>
          <p:nvPr>
            <p:ph type="sldNum" sz="quarter" idx="10"/>
          </p:nvPr>
        </p:nvSpPr>
        <p:spPr/>
        <p:txBody>
          <a:bodyPr/>
          <a:lstStyle/>
          <a:p>
            <a:fld id="{18BDFEC3-8487-43E8-A154-7C12CBC1FFF2}" type="slidenum">
              <a:rPr lang="en-US"/>
              <a:t>40</a:t>
            </a:fld>
            <a:endParaRPr lang="en-US"/>
          </a:p>
        </p:txBody>
      </p:sp>
    </p:spTree>
  </p:cSld>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Personality</a:t>
            </a:r>
            <a:r>
              <a:rPr/>
              <a:t> </a:t>
            </a:r>
            <a:r>
              <a:rPr/>
              <a:t>inventories:</a:t>
            </a:r>
            <a:r>
              <a:rPr/>
              <a:t> </a:t>
            </a:r>
            <a:r>
              <a:rPr/>
              <a:t>the</a:t>
            </a:r>
            <a:r>
              <a:rPr/>
              <a:t> </a:t>
            </a:r>
            <a:r>
              <a:rPr/>
              <a:t>validity</a:t>
            </a:r>
            <a:r>
              <a:rPr/>
              <a:t> </a:t>
            </a:r>
            <a:r>
              <a:rPr/>
              <a:t>is</a:t>
            </a:r>
            <a:r>
              <a:rPr/>
              <a:t> </a:t>
            </a:r>
            <a:r>
              <a:rPr/>
              <a:t>dependent</a:t>
            </a:r>
            <a:r>
              <a:rPr/>
              <a:t> </a:t>
            </a:r>
            <a:r>
              <a:rPr/>
              <a:t>on</a:t>
            </a:r>
            <a:r>
              <a:rPr/>
              <a:t> </a:t>
            </a:r>
            <a:r>
              <a:rPr/>
              <a:t>an</a:t>
            </a:r>
            <a:r>
              <a:rPr/>
              <a:t> </a:t>
            </a:r>
            <a:r>
              <a:rPr/>
              <a:t>individual’s</a:t>
            </a:r>
            <a:r>
              <a:rPr/>
              <a:t> </a:t>
            </a:r>
            <a:r>
              <a:rPr/>
              <a:t>self-awareness.</a:t>
            </a:r>
          </a:p>
          <a:p>
            <a:pPr lvl="0" marL="0" indent="0">
              <a:buNone/>
            </a:pPr>
          </a:p>
          <a:p>
            <a:pPr lvl="0" marL="0" indent="0">
              <a:buNone/>
            </a:pPr>
            <a:r>
              <a:rPr/>
              <a:t>Attitudes</a:t>
            </a:r>
            <a:r>
              <a:rPr/>
              <a:t> </a:t>
            </a:r>
            <a:r>
              <a:rPr/>
              <a:t>and</a:t>
            </a:r>
            <a:r>
              <a:rPr/>
              <a:t> </a:t>
            </a:r>
            <a:r>
              <a:rPr/>
              <a:t>beliefs</a:t>
            </a:r>
            <a:r>
              <a:rPr/>
              <a:t> </a:t>
            </a:r>
            <a:r>
              <a:rPr/>
              <a:t>done</a:t>
            </a:r>
            <a:r>
              <a:rPr/>
              <a:t> </a:t>
            </a:r>
            <a:r>
              <a:rPr/>
              <a:t>for</a:t>
            </a:r>
            <a:r>
              <a:rPr/>
              <a:t> </a:t>
            </a:r>
            <a:r>
              <a:rPr/>
              <a:t>a</a:t>
            </a:r>
            <a:r>
              <a:rPr/>
              <a:t> </a:t>
            </a:r>
            <a:r>
              <a:rPr/>
              <a:t>variety</a:t>
            </a:r>
            <a:r>
              <a:rPr/>
              <a:t> </a:t>
            </a:r>
            <a:r>
              <a:rPr/>
              <a:t>of</a:t>
            </a:r>
            <a:r>
              <a:rPr/>
              <a:t> </a:t>
            </a:r>
            <a:r>
              <a:rPr/>
              <a:t>purposes.</a:t>
            </a:r>
            <a:r>
              <a:rPr/>
              <a:t> </a:t>
            </a:r>
            <a:r>
              <a:rPr/>
              <a:t>A</a:t>
            </a:r>
            <a:r>
              <a:rPr/>
              <a:t> </a:t>
            </a:r>
            <a:r>
              <a:rPr/>
              <a:t>“</a:t>
            </a:r>
            <a:r>
              <a:rPr/>
              <a:t>representative</a:t>
            </a:r>
            <a:r>
              <a:rPr/>
              <a:t> </a:t>
            </a:r>
            <a:r>
              <a:rPr/>
              <a:t>sample</a:t>
            </a:r>
            <a:r>
              <a:rPr/>
              <a:t> </a:t>
            </a:r>
            <a:r>
              <a:rPr/>
              <a:t>of</a:t>
            </a:r>
            <a:r>
              <a:rPr/>
              <a:t> </a:t>
            </a:r>
            <a:r>
              <a:rPr/>
              <a:t>all</a:t>
            </a:r>
            <a:r>
              <a:rPr/>
              <a:t> </a:t>
            </a:r>
            <a:r>
              <a:rPr/>
              <a:t>possible</a:t>
            </a:r>
            <a:r>
              <a:rPr/>
              <a:t> </a:t>
            </a:r>
            <a:r>
              <a:rPr/>
              <a:t>opinions</a:t>
            </a:r>
            <a:r>
              <a:rPr/>
              <a:t> </a:t>
            </a:r>
            <a:r>
              <a:rPr/>
              <a:t>or</a:t>
            </a:r>
            <a:r>
              <a:rPr/>
              <a:t> </a:t>
            </a:r>
            <a:r>
              <a:rPr/>
              <a:t>attitudes</a:t>
            </a:r>
            <a:r>
              <a:rPr/>
              <a:t> </a:t>
            </a:r>
            <a:r>
              <a:rPr/>
              <a:t>about</a:t>
            </a:r>
            <a:r>
              <a:rPr/>
              <a:t> </a:t>
            </a:r>
            <a:r>
              <a:rPr/>
              <a:t>a</a:t>
            </a:r>
            <a:r>
              <a:rPr/>
              <a:t> </a:t>
            </a:r>
            <a:r>
              <a:rPr/>
              <a:t>particularl</a:t>
            </a:r>
            <a:r>
              <a:rPr/>
              <a:t> </a:t>
            </a:r>
            <a:r>
              <a:rPr/>
              <a:t>subject.</a:t>
            </a:r>
            <a:r>
              <a:rPr/>
              <a:t>”</a:t>
            </a:r>
            <a:r>
              <a:rPr/>
              <a:t> </a:t>
            </a:r>
            <a:r>
              <a:rPr/>
              <a:t>That’s</a:t>
            </a:r>
            <a:r>
              <a:rPr/>
              <a:t> </a:t>
            </a:r>
            <a:r>
              <a:rPr/>
              <a:t>why</a:t>
            </a:r>
            <a:r>
              <a:rPr/>
              <a:t> </a:t>
            </a:r>
            <a:r>
              <a:rPr/>
              <a:t>measurement</a:t>
            </a:r>
            <a:r>
              <a:rPr/>
              <a:t> </a:t>
            </a:r>
            <a:r>
              <a:rPr/>
              <a:t>experts</a:t>
            </a:r>
            <a:r>
              <a:rPr/>
              <a:t> </a:t>
            </a:r>
            <a:r>
              <a:rPr/>
              <a:t>cringe</a:t>
            </a:r>
            <a:r>
              <a:rPr/>
              <a:t> </a:t>
            </a:r>
            <a:r>
              <a:rPr/>
              <a:t>when</a:t>
            </a:r>
            <a:r>
              <a:rPr/>
              <a:t> </a:t>
            </a:r>
            <a:r>
              <a:rPr/>
              <a:t>you</a:t>
            </a:r>
            <a:r>
              <a:rPr/>
              <a:t> </a:t>
            </a:r>
            <a:r>
              <a:rPr/>
              <a:t>ask</a:t>
            </a:r>
            <a:r>
              <a:rPr/>
              <a:t> </a:t>
            </a:r>
            <a:r>
              <a:rPr/>
              <a:t>a</a:t>
            </a:r>
            <a:r>
              <a:rPr/>
              <a:t> </a:t>
            </a:r>
            <a:r>
              <a:rPr/>
              <a:t>single</a:t>
            </a:r>
            <a:r>
              <a:rPr/>
              <a:t> </a:t>
            </a:r>
            <a:r>
              <a:rPr/>
              <a:t>question.</a:t>
            </a:r>
            <a:r>
              <a:rPr/>
              <a:t> </a:t>
            </a:r>
            <a:r>
              <a:rPr/>
              <a:t>You</a:t>
            </a:r>
            <a:r>
              <a:rPr/>
              <a:t> </a:t>
            </a:r>
            <a:r>
              <a:rPr/>
              <a:t>need</a:t>
            </a:r>
            <a:r>
              <a:rPr/>
              <a:t> </a:t>
            </a:r>
            <a:r>
              <a:rPr/>
              <a:t>a</a:t>
            </a:r>
            <a:r>
              <a:rPr/>
              <a:t> </a:t>
            </a:r>
            <a:r>
              <a:rPr/>
              <a:t>multiple</a:t>
            </a:r>
            <a:r>
              <a:rPr/>
              <a:t> </a:t>
            </a:r>
            <a:r>
              <a:rPr/>
              <a:t>set</a:t>
            </a:r>
            <a:r>
              <a:rPr/>
              <a:t> </a:t>
            </a:r>
            <a:r>
              <a:rPr/>
              <a:t>of</a:t>
            </a:r>
            <a:r>
              <a:rPr/>
              <a:t> </a:t>
            </a:r>
            <a:r>
              <a:rPr/>
              <a:t>items</a:t>
            </a:r>
            <a:r>
              <a:rPr/>
              <a:t> </a:t>
            </a:r>
            <a:r>
              <a:rPr/>
              <a:t>to</a:t>
            </a:r>
            <a:r>
              <a:rPr/>
              <a:t> </a:t>
            </a:r>
            <a:r>
              <a:rPr/>
              <a:t>get</a:t>
            </a:r>
            <a:r>
              <a:rPr/>
              <a:t> </a:t>
            </a:r>
            <a:r>
              <a:rPr/>
              <a:t>at</a:t>
            </a:r>
            <a:r>
              <a:rPr/>
              <a:t> </a:t>
            </a:r>
            <a:r>
              <a:rPr/>
              <a:t>how</a:t>
            </a:r>
            <a:r>
              <a:rPr/>
              <a:t> </a:t>
            </a:r>
            <a:r>
              <a:rPr/>
              <a:t>people</a:t>
            </a:r>
            <a:r>
              <a:rPr/>
              <a:t> </a:t>
            </a:r>
            <a:r>
              <a:rPr/>
              <a:t>feel.</a:t>
            </a:r>
          </a:p>
          <a:p>
            <a:pPr lvl="0" marL="0" indent="0">
              <a:buNone/>
            </a:pPr>
          </a:p>
          <a:p>
            <a:pPr lvl="0" marL="0" indent="0">
              <a:buNone/>
            </a:pPr>
            <a:r>
              <a:rPr/>
              <a:t>The</a:t>
            </a:r>
            <a:r>
              <a:rPr/>
              <a:t> </a:t>
            </a:r>
            <a:r>
              <a:rPr/>
              <a:t>Likert</a:t>
            </a:r>
            <a:r>
              <a:rPr/>
              <a:t> </a:t>
            </a:r>
            <a:r>
              <a:rPr/>
              <a:t>scale</a:t>
            </a:r>
            <a:r>
              <a:rPr/>
              <a:t> </a:t>
            </a:r>
            <a:r>
              <a:rPr/>
              <a:t>is</a:t>
            </a:r>
            <a:r>
              <a:rPr/>
              <a:t> </a:t>
            </a:r>
            <a:r>
              <a:rPr/>
              <a:t>very</a:t>
            </a:r>
            <a:r>
              <a:rPr/>
              <a:t> </a:t>
            </a:r>
            <a:r>
              <a:rPr/>
              <a:t>popular.</a:t>
            </a:r>
            <a:r>
              <a:rPr/>
              <a:t> </a:t>
            </a:r>
            <a:r>
              <a:rPr/>
              <a:t>You</a:t>
            </a:r>
            <a:r>
              <a:rPr/>
              <a:t> </a:t>
            </a:r>
            <a:r>
              <a:rPr/>
              <a:t>may</a:t>
            </a:r>
            <a:r>
              <a:rPr/>
              <a:t> </a:t>
            </a:r>
            <a:r>
              <a:rPr/>
              <a:t>not</a:t>
            </a:r>
            <a:r>
              <a:rPr/>
              <a:t> </a:t>
            </a:r>
            <a:r>
              <a:rPr/>
              <a:t>see</a:t>
            </a:r>
            <a:r>
              <a:rPr/>
              <a:t> </a:t>
            </a:r>
            <a:r>
              <a:rPr/>
              <a:t>the</a:t>
            </a:r>
            <a:r>
              <a:rPr/>
              <a:t> </a:t>
            </a:r>
            <a:r>
              <a:rPr/>
              <a:t>semantic</a:t>
            </a:r>
            <a:r>
              <a:rPr/>
              <a:t> </a:t>
            </a:r>
            <a:r>
              <a:rPr/>
              <a:t>difference</a:t>
            </a:r>
            <a:r>
              <a:rPr/>
              <a:t> </a:t>
            </a:r>
            <a:r>
              <a:rPr/>
              <a:t>scale,</a:t>
            </a:r>
            <a:r>
              <a:rPr/>
              <a:t> </a:t>
            </a:r>
            <a:r>
              <a:rPr/>
              <a:t>but</a:t>
            </a:r>
            <a:r>
              <a:rPr/>
              <a:t> </a:t>
            </a:r>
            <a:r>
              <a:rPr/>
              <a:t>examples</a:t>
            </a:r>
            <a:r>
              <a:rPr/>
              <a:t> </a:t>
            </a:r>
            <a:r>
              <a:rPr/>
              <a:t>will</a:t>
            </a:r>
            <a:r>
              <a:rPr/>
              <a:t> </a:t>
            </a:r>
            <a:r>
              <a:rPr/>
              <a:t>follow.</a:t>
            </a:r>
          </a:p>
          <a:p>
            <a:pPr lvl="0" marL="0" indent="0">
              <a:buNone/>
            </a:pPr>
          </a:p>
          <a:p>
            <a:pPr lvl="0" marL="0" indent="0">
              <a:buNone/>
            </a:pPr>
            <a:r>
              <a:rPr/>
              <a:t>Delivery</a:t>
            </a:r>
            <a:r>
              <a:rPr/>
              <a:t> </a:t>
            </a:r>
            <a:r>
              <a:rPr/>
              <a:t>by</a:t>
            </a:r>
            <a:r>
              <a:rPr/>
              <a:t> </a:t>
            </a:r>
            <a:r>
              <a:rPr/>
              <a:t>mail</a:t>
            </a:r>
            <a:r>
              <a:rPr/>
              <a:t> </a:t>
            </a:r>
            <a:r>
              <a:rPr/>
              <a:t>or</a:t>
            </a:r>
            <a:r>
              <a:rPr/>
              <a:t> </a:t>
            </a:r>
            <a:r>
              <a:rPr/>
              <a:t>Internet.</a:t>
            </a:r>
            <a:r>
              <a:rPr/>
              <a:t> </a:t>
            </a:r>
            <a:r>
              <a:rPr/>
              <a:t>There</a:t>
            </a:r>
            <a:r>
              <a:rPr/>
              <a:t> </a:t>
            </a:r>
            <a:r>
              <a:rPr/>
              <a:t>are</a:t>
            </a:r>
            <a:r>
              <a:rPr/>
              <a:t> </a:t>
            </a:r>
            <a:r>
              <a:rPr/>
              <a:t>pros</a:t>
            </a:r>
            <a:r>
              <a:rPr/>
              <a:t> </a:t>
            </a:r>
            <a:r>
              <a:rPr/>
              <a:t>and</a:t>
            </a:r>
            <a:r>
              <a:rPr/>
              <a:t> </a:t>
            </a:r>
            <a:r>
              <a:rPr/>
              <a:t>cons</a:t>
            </a:r>
            <a:r>
              <a:rPr/>
              <a:t> </a:t>
            </a:r>
            <a:r>
              <a:rPr/>
              <a:t>to</a:t>
            </a:r>
            <a:r>
              <a:rPr/>
              <a:t> </a:t>
            </a:r>
            <a:r>
              <a:rPr/>
              <a:t>all</a:t>
            </a:r>
            <a:r>
              <a:rPr/>
              <a:t> </a:t>
            </a:r>
            <a:r>
              <a:rPr/>
              <a:t>formats.</a:t>
            </a:r>
            <a:r>
              <a:rPr/>
              <a:t> </a:t>
            </a:r>
            <a:r>
              <a:rPr/>
              <a:t>Item</a:t>
            </a:r>
            <a:r>
              <a:rPr/>
              <a:t> </a:t>
            </a:r>
            <a:r>
              <a:rPr/>
              <a:t>types</a:t>
            </a:r>
            <a:r>
              <a:rPr/>
              <a:t> </a:t>
            </a:r>
            <a:r>
              <a:rPr/>
              <a:t>could</a:t>
            </a:r>
            <a:r>
              <a:rPr/>
              <a:t> </a:t>
            </a:r>
            <a:r>
              <a:rPr/>
              <a:t>include</a:t>
            </a:r>
            <a:r>
              <a:rPr/>
              <a:t> </a:t>
            </a:r>
            <a:r>
              <a:rPr/>
              <a:t>open-ended,</a:t>
            </a:r>
            <a:r>
              <a:rPr/>
              <a:t> </a:t>
            </a:r>
            <a:r>
              <a:rPr/>
              <a:t>partial</a:t>
            </a:r>
            <a:r>
              <a:rPr/>
              <a:t> </a:t>
            </a:r>
            <a:r>
              <a:rPr/>
              <a:t>(responses</a:t>
            </a:r>
            <a:r>
              <a:rPr/>
              <a:t> </a:t>
            </a:r>
            <a:r>
              <a:rPr/>
              <a:t>plus</a:t>
            </a:r>
            <a:r>
              <a:rPr/>
              <a:t> </a:t>
            </a:r>
            <a:r>
              <a:rPr/>
              <a:t>other),</a:t>
            </a:r>
            <a:r>
              <a:rPr/>
              <a:t> </a:t>
            </a:r>
            <a:r>
              <a:rPr/>
              <a:t>and</a:t>
            </a:r>
            <a:r>
              <a:rPr/>
              <a:t> </a:t>
            </a:r>
            <a:r>
              <a:rPr/>
              <a:t>close</a:t>
            </a:r>
            <a:r>
              <a:rPr/>
              <a:t> </a:t>
            </a:r>
            <a:r>
              <a:rPr/>
              <a:t>ended</a:t>
            </a:r>
            <a:r>
              <a:rPr/>
              <a:t> </a:t>
            </a:r>
            <a:r>
              <a:rPr/>
              <a:t>responses.</a:t>
            </a:r>
          </a:p>
        </p:txBody>
      </p:sp>
      <p:sp>
        <p:nvSpPr>
          <p:cNvPr id="4" name="Slide Number Placeholder 3"/>
          <p:cNvSpPr>
            <a:spLocks noGrp="1"/>
          </p:cNvSpPr>
          <p:nvPr>
            <p:ph type="sldNum" sz="quarter" idx="10"/>
          </p:nvPr>
        </p:nvSpPr>
        <p:spPr/>
        <p:txBody>
          <a:bodyPr/>
          <a:lstStyle/>
          <a:p>
            <a:fld id="{18BDFEC3-8487-43E8-A154-7C12CBC1FFF2}" type="slidenum">
              <a:rPr lang="en-US"/>
              <a:t>41</a:t>
            </a:fld>
            <a:endParaRPr lang="en-US"/>
          </a:p>
        </p:txBody>
      </p:sp>
    </p:spTree>
  </p:cSld>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Interview</a:t>
            </a:r>
            <a:r>
              <a:rPr/>
              <a:t> </a:t>
            </a:r>
            <a:r>
              <a:rPr/>
              <a:t>allows</a:t>
            </a:r>
            <a:r>
              <a:rPr/>
              <a:t> </a:t>
            </a:r>
            <a:r>
              <a:rPr/>
              <a:t>you</a:t>
            </a:r>
            <a:r>
              <a:rPr/>
              <a:t> </a:t>
            </a:r>
            <a:r>
              <a:rPr/>
              <a:t>to</a:t>
            </a:r>
            <a:r>
              <a:rPr/>
              <a:t> </a:t>
            </a:r>
            <a:r>
              <a:rPr/>
              <a:t>probe</a:t>
            </a:r>
            <a:r>
              <a:rPr/>
              <a:t> </a:t>
            </a:r>
            <a:r>
              <a:rPr/>
              <a:t>for</a:t>
            </a:r>
            <a:r>
              <a:rPr/>
              <a:t> </a:t>
            </a:r>
            <a:r>
              <a:rPr/>
              <a:t>comments.</a:t>
            </a:r>
            <a:r>
              <a:rPr/>
              <a:t> </a:t>
            </a:r>
            <a:r>
              <a:rPr/>
              <a:t>Video</a:t>
            </a:r>
            <a:r>
              <a:rPr/>
              <a:t> </a:t>
            </a:r>
            <a:r>
              <a:rPr/>
              <a:t>as</a:t>
            </a:r>
            <a:r>
              <a:rPr/>
              <a:t> </a:t>
            </a:r>
            <a:r>
              <a:rPr/>
              <a:t>well</a:t>
            </a:r>
            <a:r>
              <a:rPr/>
              <a:t> </a:t>
            </a:r>
            <a:r>
              <a:rPr/>
              <a:t>as</a:t>
            </a:r>
            <a:r>
              <a:rPr/>
              <a:t> </a:t>
            </a:r>
            <a:r>
              <a:rPr/>
              <a:t>audio</a:t>
            </a:r>
            <a:r>
              <a:rPr/>
              <a:t> </a:t>
            </a:r>
            <a:r>
              <a:rPr/>
              <a:t>is</a:t>
            </a:r>
            <a:r>
              <a:rPr/>
              <a:t> </a:t>
            </a:r>
            <a:r>
              <a:rPr/>
              <a:t>now</a:t>
            </a:r>
            <a:r>
              <a:rPr/>
              <a:t> </a:t>
            </a:r>
            <a:r>
              <a:rPr/>
              <a:t>available.</a:t>
            </a:r>
            <a:r>
              <a:rPr/>
              <a:t> </a:t>
            </a:r>
            <a:r>
              <a:rPr/>
              <a:t>It</a:t>
            </a:r>
            <a:r>
              <a:rPr/>
              <a:t> </a:t>
            </a:r>
            <a:r>
              <a:rPr/>
              <a:t>takes</a:t>
            </a:r>
            <a:r>
              <a:rPr/>
              <a:t> </a:t>
            </a:r>
            <a:r>
              <a:rPr/>
              <a:t>time</a:t>
            </a:r>
            <a:r>
              <a:rPr/>
              <a:t> </a:t>
            </a:r>
            <a:r>
              <a:rPr/>
              <a:t>and</a:t>
            </a:r>
            <a:r>
              <a:rPr/>
              <a:t> </a:t>
            </a:r>
            <a:r>
              <a:rPr/>
              <a:t>training.</a:t>
            </a:r>
            <a:r>
              <a:rPr/>
              <a:t> </a:t>
            </a:r>
            <a:r>
              <a:rPr/>
              <a:t>Concerns</a:t>
            </a:r>
            <a:r>
              <a:rPr/>
              <a:t> </a:t>
            </a:r>
            <a:r>
              <a:rPr/>
              <a:t>about</a:t>
            </a:r>
            <a:r>
              <a:rPr/>
              <a:t> </a:t>
            </a:r>
            <a:r>
              <a:rPr/>
              <a:t>anonymity</a:t>
            </a:r>
            <a:r>
              <a:rPr/>
              <a:t> </a:t>
            </a:r>
            <a:r>
              <a:rPr/>
              <a:t>with</a:t>
            </a:r>
            <a:r>
              <a:rPr/>
              <a:t> </a:t>
            </a:r>
            <a:r>
              <a:rPr/>
              <a:t>an</a:t>
            </a:r>
            <a:r>
              <a:rPr/>
              <a:t> </a:t>
            </a:r>
            <a:r>
              <a:rPr/>
              <a:t>interview.</a:t>
            </a:r>
          </a:p>
          <a:p>
            <a:pPr lvl="0" marL="0" indent="0">
              <a:buNone/>
            </a:pPr>
          </a:p>
          <a:p>
            <a:pPr lvl="0" marL="0" indent="0">
              <a:buNone/>
            </a:pPr>
            <a:r>
              <a:rPr/>
              <a:t>Questionnaires</a:t>
            </a:r>
            <a:r>
              <a:rPr/>
              <a:t> </a:t>
            </a:r>
            <a:r>
              <a:rPr/>
              <a:t>are</a:t>
            </a:r>
            <a:r>
              <a:rPr/>
              <a:t> </a:t>
            </a:r>
            <a:r>
              <a:rPr/>
              <a:t>self-administered.</a:t>
            </a:r>
            <a:r>
              <a:rPr/>
              <a:t> </a:t>
            </a:r>
            <a:r>
              <a:rPr/>
              <a:t>Return</a:t>
            </a:r>
            <a:r>
              <a:rPr/>
              <a:t> </a:t>
            </a:r>
            <a:r>
              <a:rPr/>
              <a:t>rates</a:t>
            </a:r>
            <a:r>
              <a:rPr/>
              <a:t> </a:t>
            </a:r>
            <a:r>
              <a:rPr/>
              <a:t>are</a:t>
            </a:r>
            <a:r>
              <a:rPr/>
              <a:t> </a:t>
            </a:r>
            <a:r>
              <a:rPr/>
              <a:t>a</a:t>
            </a:r>
            <a:r>
              <a:rPr/>
              <a:t> </a:t>
            </a:r>
            <a:r>
              <a:rPr/>
              <a:t>concern.</a:t>
            </a:r>
            <a:r>
              <a:rPr/>
              <a:t> </a:t>
            </a:r>
            <a:r>
              <a:rPr/>
              <a:t>When</a:t>
            </a:r>
            <a:r>
              <a:rPr/>
              <a:t> </a:t>
            </a:r>
            <a:r>
              <a:rPr/>
              <a:t>sent</a:t>
            </a:r>
            <a:r>
              <a:rPr/>
              <a:t> </a:t>
            </a:r>
            <a:r>
              <a:rPr/>
              <a:t>out</a:t>
            </a:r>
            <a:r>
              <a:rPr/>
              <a:t> </a:t>
            </a:r>
            <a:r>
              <a:rPr/>
              <a:t>blindly,</a:t>
            </a:r>
            <a:r>
              <a:rPr/>
              <a:t> </a:t>
            </a:r>
            <a:r>
              <a:rPr/>
              <a:t>you</a:t>
            </a:r>
            <a:r>
              <a:rPr/>
              <a:t> </a:t>
            </a:r>
            <a:r>
              <a:rPr/>
              <a:t>can</a:t>
            </a:r>
            <a:r>
              <a:rPr/>
              <a:t> </a:t>
            </a:r>
            <a:r>
              <a:rPr/>
              <a:t>get</a:t>
            </a:r>
            <a:r>
              <a:rPr/>
              <a:t> </a:t>
            </a:r>
            <a:r>
              <a:rPr/>
              <a:t>low</a:t>
            </a:r>
            <a:r>
              <a:rPr/>
              <a:t> </a:t>
            </a:r>
            <a:r>
              <a:rPr/>
              <a:t>return</a:t>
            </a:r>
            <a:r>
              <a:rPr/>
              <a:t> </a:t>
            </a:r>
            <a:r>
              <a:rPr/>
              <a:t>rates,</a:t>
            </a:r>
            <a:r>
              <a:rPr/>
              <a:t> </a:t>
            </a:r>
            <a:r>
              <a:rPr/>
              <a:t>which</a:t>
            </a:r>
            <a:r>
              <a:rPr/>
              <a:t> </a:t>
            </a:r>
            <a:r>
              <a:rPr/>
              <a:t>hurts</a:t>
            </a:r>
            <a:r>
              <a:rPr/>
              <a:t> </a:t>
            </a:r>
            <a:r>
              <a:rPr/>
              <a:t>the</a:t>
            </a:r>
            <a:r>
              <a:rPr/>
              <a:t> </a:t>
            </a:r>
            <a:r>
              <a:rPr/>
              <a:t>generalizability</a:t>
            </a:r>
            <a:r>
              <a:rPr/>
              <a:t> </a:t>
            </a:r>
            <a:r>
              <a:rPr/>
              <a:t>of</a:t>
            </a:r>
            <a:r>
              <a:rPr/>
              <a:t> </a:t>
            </a:r>
            <a:r>
              <a:rPr/>
              <a:t>the</a:t>
            </a:r>
            <a:r>
              <a:rPr/>
              <a:t> </a:t>
            </a:r>
            <a:r>
              <a:rPr/>
              <a:t>study.</a:t>
            </a:r>
            <a:r>
              <a:rPr/>
              <a:t> </a:t>
            </a:r>
            <a:r>
              <a:rPr/>
              <a:t>There</a:t>
            </a:r>
            <a:r>
              <a:rPr/>
              <a:t> </a:t>
            </a:r>
            <a:r>
              <a:rPr/>
              <a:t>is</a:t>
            </a:r>
            <a:r>
              <a:rPr/>
              <a:t> </a:t>
            </a:r>
            <a:r>
              <a:rPr/>
              <a:t>potential</a:t>
            </a:r>
            <a:r>
              <a:rPr/>
              <a:t> </a:t>
            </a:r>
            <a:r>
              <a:rPr/>
              <a:t>for</a:t>
            </a:r>
            <a:r>
              <a:rPr/>
              <a:t> </a:t>
            </a:r>
            <a:r>
              <a:rPr/>
              <a:t>misunderstanding</a:t>
            </a:r>
            <a:r>
              <a:rPr/>
              <a:t> </a:t>
            </a:r>
            <a:r>
              <a:rPr/>
              <a:t>and</a:t>
            </a:r>
            <a:r>
              <a:rPr/>
              <a:t> </a:t>
            </a:r>
            <a:r>
              <a:rPr/>
              <a:t>people</a:t>
            </a:r>
            <a:r>
              <a:rPr/>
              <a:t> </a:t>
            </a:r>
            <a:r>
              <a:rPr/>
              <a:t>may</a:t>
            </a:r>
            <a:r>
              <a:rPr/>
              <a:t> </a:t>
            </a:r>
            <a:r>
              <a:rPr/>
              <a:t>get</a:t>
            </a:r>
            <a:r>
              <a:rPr/>
              <a:t> </a:t>
            </a:r>
            <a:r>
              <a:rPr/>
              <a:t>into</a:t>
            </a:r>
            <a:r>
              <a:rPr/>
              <a:t> </a:t>
            </a:r>
            <a:r>
              <a:rPr/>
              <a:t>a</a:t>
            </a:r>
            <a:r>
              <a:rPr/>
              <a:t> </a:t>
            </a:r>
            <a:r>
              <a:rPr/>
              <a:t>routine</a:t>
            </a:r>
            <a:r>
              <a:rPr/>
              <a:t> </a:t>
            </a:r>
            <a:r>
              <a:rPr/>
              <a:t>response</a:t>
            </a:r>
            <a:r>
              <a:rPr/>
              <a:t> </a:t>
            </a:r>
            <a:r>
              <a:rPr/>
              <a:t>and</a:t>
            </a:r>
            <a:r>
              <a:rPr/>
              <a:t> </a:t>
            </a:r>
            <a:r>
              <a:rPr/>
              <a:t>not</a:t>
            </a:r>
            <a:r>
              <a:rPr/>
              <a:t> </a:t>
            </a:r>
            <a:r>
              <a:rPr/>
              <a:t>provide</a:t>
            </a:r>
            <a:r>
              <a:rPr/>
              <a:t> </a:t>
            </a:r>
            <a:r>
              <a:rPr/>
              <a:t>as</a:t>
            </a:r>
            <a:r>
              <a:rPr/>
              <a:t> </a:t>
            </a:r>
            <a:r>
              <a:rPr/>
              <a:t>good</a:t>
            </a:r>
            <a:r>
              <a:rPr/>
              <a:t> </a:t>
            </a:r>
            <a:r>
              <a:rPr/>
              <a:t>quality</a:t>
            </a:r>
            <a:r>
              <a:rPr/>
              <a:t> </a:t>
            </a:r>
            <a:r>
              <a:rPr/>
              <a:t>of</a:t>
            </a:r>
            <a:r>
              <a:rPr/>
              <a:t> </a:t>
            </a:r>
            <a:r>
              <a:rPr/>
              <a:t>response.</a:t>
            </a:r>
          </a:p>
          <a:p>
            <a:pPr lvl="0" marL="0" indent="0">
              <a:buNone/>
            </a:pPr>
          </a:p>
          <a:p>
            <a:pPr lvl="0" marL="0" indent="0">
              <a:buNone/>
            </a:pPr>
            <a:r>
              <a:rPr/>
              <a:t>Design</a:t>
            </a:r>
            <a:r>
              <a:rPr/>
              <a:t> </a:t>
            </a:r>
            <a:r>
              <a:rPr/>
              <a:t>the</a:t>
            </a:r>
            <a:r>
              <a:rPr/>
              <a:t> </a:t>
            </a:r>
            <a:r>
              <a:rPr/>
              <a:t>survey</a:t>
            </a:r>
            <a:r>
              <a:rPr/>
              <a:t> </a:t>
            </a:r>
            <a:r>
              <a:rPr/>
              <a:t>to</a:t>
            </a:r>
            <a:r>
              <a:rPr/>
              <a:t> </a:t>
            </a:r>
            <a:r>
              <a:rPr/>
              <a:t>address</a:t>
            </a:r>
            <a:r>
              <a:rPr/>
              <a:t> </a:t>
            </a:r>
            <a:r>
              <a:rPr/>
              <a:t>your</a:t>
            </a:r>
            <a:r>
              <a:rPr/>
              <a:t> </a:t>
            </a:r>
            <a:r>
              <a:rPr/>
              <a:t>research</a:t>
            </a:r>
            <a:r>
              <a:rPr/>
              <a:t> </a:t>
            </a:r>
            <a:r>
              <a:rPr/>
              <a:t>question.</a:t>
            </a:r>
            <a:r>
              <a:rPr/>
              <a:t> </a:t>
            </a:r>
            <a:r>
              <a:rPr/>
              <a:t>Thing</a:t>
            </a:r>
            <a:r>
              <a:rPr/>
              <a:t> </a:t>
            </a:r>
            <a:r>
              <a:rPr/>
              <a:t>about</a:t>
            </a:r>
            <a:r>
              <a:rPr/>
              <a:t> </a:t>
            </a:r>
            <a:r>
              <a:rPr/>
              <a:t>the</a:t>
            </a:r>
            <a:r>
              <a:rPr/>
              <a:t> </a:t>
            </a:r>
            <a:r>
              <a:rPr/>
              <a:t>pieces</a:t>
            </a:r>
            <a:r>
              <a:rPr/>
              <a:t> </a:t>
            </a:r>
            <a:r>
              <a:rPr/>
              <a:t>and</a:t>
            </a:r>
            <a:r>
              <a:rPr/>
              <a:t> </a:t>
            </a:r>
            <a:r>
              <a:rPr/>
              <a:t>the</a:t>
            </a:r>
            <a:r>
              <a:rPr/>
              <a:t> </a:t>
            </a:r>
            <a:r>
              <a:rPr/>
              <a:t>order.</a:t>
            </a:r>
          </a:p>
        </p:txBody>
      </p:sp>
      <p:sp>
        <p:nvSpPr>
          <p:cNvPr id="4" name="Slide Number Placeholder 3"/>
          <p:cNvSpPr>
            <a:spLocks noGrp="1"/>
          </p:cNvSpPr>
          <p:nvPr>
            <p:ph type="sldNum" sz="quarter" idx="10"/>
          </p:nvPr>
        </p:nvSpPr>
        <p:spPr/>
        <p:txBody>
          <a:bodyPr/>
          <a:lstStyle/>
          <a:p>
            <a:fld id="{18BDFEC3-8487-43E8-A154-7C12CBC1FFF2}" type="slidenum">
              <a:rPr lang="en-US"/>
              <a:t>42</a:t>
            </a:fld>
            <a:endParaRPr lang="en-US"/>
          </a:p>
        </p:txBody>
      </p:sp>
    </p:spTree>
  </p:cSld>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Even</a:t>
            </a:r>
            <a:r>
              <a:rPr/>
              <a:t> </a:t>
            </a:r>
            <a:r>
              <a:rPr/>
              <a:t>as</a:t>
            </a:r>
            <a:r>
              <a:rPr/>
              <a:t> </a:t>
            </a:r>
            <a:r>
              <a:rPr/>
              <a:t>simple</a:t>
            </a:r>
            <a:r>
              <a:rPr/>
              <a:t> </a:t>
            </a:r>
            <a:r>
              <a:rPr/>
              <a:t>as</a:t>
            </a:r>
            <a:r>
              <a:rPr/>
              <a:t> </a:t>
            </a:r>
            <a:r>
              <a:rPr/>
              <a:t>something</a:t>
            </a:r>
            <a:r>
              <a:rPr/>
              <a:t> </a:t>
            </a:r>
            <a:r>
              <a:rPr/>
              <a:t>like</a:t>
            </a:r>
            <a:r>
              <a:rPr/>
              <a:t> </a:t>
            </a:r>
            <a:r>
              <a:rPr/>
              <a:t>age,</a:t>
            </a:r>
            <a:r>
              <a:rPr/>
              <a:t> </a:t>
            </a:r>
            <a:r>
              <a:rPr/>
              <a:t>you</a:t>
            </a:r>
            <a:r>
              <a:rPr/>
              <a:t> </a:t>
            </a:r>
            <a:r>
              <a:rPr/>
              <a:t>can</a:t>
            </a:r>
            <a:r>
              <a:rPr/>
              <a:t> </a:t>
            </a:r>
            <a:r>
              <a:rPr/>
              <a:t>ask</a:t>
            </a:r>
            <a:r>
              <a:rPr/>
              <a:t> </a:t>
            </a:r>
            <a:r>
              <a:rPr/>
              <a:t>it</a:t>
            </a:r>
            <a:r>
              <a:rPr/>
              <a:t> </a:t>
            </a:r>
            <a:r>
              <a:rPr/>
              <a:t>in</a:t>
            </a:r>
            <a:r>
              <a:rPr/>
              <a:t> </a:t>
            </a:r>
            <a:r>
              <a:rPr/>
              <a:t>an</a:t>
            </a:r>
            <a:r>
              <a:rPr/>
              <a:t> </a:t>
            </a:r>
            <a:r>
              <a:rPr/>
              <a:t>open-ended</a:t>
            </a:r>
            <a:r>
              <a:rPr/>
              <a:t> </a:t>
            </a:r>
            <a:r>
              <a:rPr/>
              <a:t>format</a:t>
            </a:r>
            <a:r>
              <a:rPr/>
              <a:t> </a:t>
            </a:r>
            <a:r>
              <a:rPr/>
              <a:t>that</a:t>
            </a:r>
            <a:r>
              <a:rPr/>
              <a:t> </a:t>
            </a:r>
            <a:r>
              <a:rPr/>
              <a:t>allows</a:t>
            </a:r>
            <a:r>
              <a:rPr/>
              <a:t> </a:t>
            </a:r>
            <a:r>
              <a:rPr/>
              <a:t>you</a:t>
            </a:r>
            <a:r>
              <a:rPr/>
              <a:t> </a:t>
            </a:r>
            <a:r>
              <a:rPr/>
              <a:t>to</a:t>
            </a:r>
            <a:r>
              <a:rPr/>
              <a:t> </a:t>
            </a:r>
            <a:r>
              <a:rPr/>
              <a:t>categorize</a:t>
            </a:r>
            <a:r>
              <a:rPr/>
              <a:t> </a:t>
            </a:r>
            <a:r>
              <a:rPr/>
              <a:t>any</a:t>
            </a:r>
            <a:r>
              <a:rPr/>
              <a:t> </a:t>
            </a:r>
            <a:r>
              <a:rPr/>
              <a:t>way</a:t>
            </a:r>
            <a:r>
              <a:rPr/>
              <a:t> </a:t>
            </a:r>
            <a:r>
              <a:rPr/>
              <a:t>you</a:t>
            </a:r>
            <a:r>
              <a:rPr/>
              <a:t> </a:t>
            </a:r>
            <a:r>
              <a:rPr/>
              <a:t>like</a:t>
            </a:r>
            <a:r>
              <a:rPr/>
              <a:t> </a:t>
            </a:r>
            <a:r>
              <a:rPr/>
              <a:t>or</a:t>
            </a:r>
            <a:r>
              <a:rPr/>
              <a:t> </a:t>
            </a:r>
            <a:r>
              <a:rPr/>
              <a:t>even</a:t>
            </a:r>
            <a:r>
              <a:rPr/>
              <a:t> </a:t>
            </a:r>
            <a:r>
              <a:rPr/>
              <a:t>to</a:t>
            </a:r>
            <a:r>
              <a:rPr/>
              <a:t> </a:t>
            </a:r>
            <a:r>
              <a:rPr/>
              <a:t>forgo</a:t>
            </a:r>
            <a:r>
              <a:rPr/>
              <a:t> </a:t>
            </a:r>
            <a:r>
              <a:rPr/>
              <a:t>categorization.</a:t>
            </a:r>
          </a:p>
          <a:p>
            <a:pPr lvl="0" marL="0" indent="0">
              <a:buNone/>
            </a:pPr>
          </a:p>
          <a:p>
            <a:pPr lvl="0" marL="0" indent="0">
              <a:buNone/>
            </a:pPr>
            <a:r>
              <a:rPr/>
              <a:t>Wording</a:t>
            </a:r>
            <a:r>
              <a:rPr/>
              <a:t> </a:t>
            </a:r>
            <a:r>
              <a:rPr/>
              <a:t>is</a:t>
            </a:r>
            <a:r>
              <a:rPr/>
              <a:t> </a:t>
            </a:r>
            <a:r>
              <a:rPr/>
              <a:t>important.</a:t>
            </a:r>
            <a:r>
              <a:rPr/>
              <a:t> </a:t>
            </a:r>
            <a:r>
              <a:rPr/>
              <a:t>Simplicity</a:t>
            </a:r>
            <a:r>
              <a:rPr/>
              <a:t> </a:t>
            </a:r>
            <a:r>
              <a:rPr/>
              <a:t>and</a:t>
            </a:r>
            <a:r>
              <a:rPr/>
              <a:t> </a:t>
            </a:r>
            <a:r>
              <a:rPr/>
              <a:t>reading</a:t>
            </a:r>
            <a:r>
              <a:rPr/>
              <a:t> </a:t>
            </a:r>
            <a:r>
              <a:rPr/>
              <a:t>level.</a:t>
            </a:r>
            <a:r>
              <a:rPr/>
              <a:t> </a:t>
            </a:r>
            <a:r>
              <a:rPr/>
              <a:t>Use</a:t>
            </a:r>
            <a:r>
              <a:rPr/>
              <a:t> </a:t>
            </a:r>
            <a:r>
              <a:rPr/>
              <a:t>standardized</a:t>
            </a:r>
            <a:r>
              <a:rPr/>
              <a:t> </a:t>
            </a:r>
            <a:r>
              <a:rPr/>
              <a:t>scales</a:t>
            </a:r>
            <a:r>
              <a:rPr/>
              <a:t> </a:t>
            </a:r>
            <a:r>
              <a:rPr/>
              <a:t>whenever</a:t>
            </a:r>
            <a:r>
              <a:rPr/>
              <a:t> </a:t>
            </a:r>
            <a:r>
              <a:rPr/>
              <a:t>you</a:t>
            </a:r>
            <a:r>
              <a:rPr/>
              <a:t> </a:t>
            </a:r>
            <a:r>
              <a:rPr/>
              <a:t>can.</a:t>
            </a:r>
          </a:p>
          <a:p>
            <a:pPr lvl="0" marL="0" indent="0">
              <a:buNone/>
            </a:pPr>
          </a:p>
          <a:p>
            <a:pPr lvl="0" marL="0" indent="0">
              <a:buNone/>
            </a:pPr>
            <a:r>
              <a:rPr/>
              <a:t>Double-barreled</a:t>
            </a:r>
            <a:r>
              <a:rPr/>
              <a:t> </a:t>
            </a:r>
            <a:r>
              <a:rPr/>
              <a:t>questions.</a:t>
            </a:r>
            <a:r>
              <a:rPr/>
              <a:t> </a:t>
            </a:r>
            <a:r>
              <a:rPr/>
              <a:t>[[Ask</a:t>
            </a:r>
            <a:r>
              <a:rPr/>
              <a:t> </a:t>
            </a:r>
            <a:r>
              <a:rPr/>
              <a:t>option</a:t>
            </a:r>
            <a:r>
              <a:rPr/>
              <a:t> </a:t>
            </a:r>
            <a:r>
              <a:rPr/>
              <a:t>about</a:t>
            </a:r>
            <a:r>
              <a:rPr/>
              <a:t> </a:t>
            </a:r>
            <a:r>
              <a:rPr/>
              <a:t>supervisors</a:t>
            </a:r>
            <a:r>
              <a:rPr/>
              <a:t> </a:t>
            </a:r>
            <a:r>
              <a:rPr/>
              <a:t>and</a:t>
            </a:r>
            <a:r>
              <a:rPr/>
              <a:t> </a:t>
            </a:r>
            <a:r>
              <a:rPr/>
              <a:t>managers]]</a:t>
            </a:r>
          </a:p>
          <a:p>
            <a:pPr lvl="0" marL="0" indent="0">
              <a:buNone/>
            </a:pPr>
          </a:p>
          <a:p>
            <a:pPr lvl="0" marL="0" indent="0">
              <a:buNone/>
            </a:pPr>
            <a:r>
              <a:rPr/>
              <a:t>How</a:t>
            </a:r>
            <a:r>
              <a:rPr/>
              <a:t> </a:t>
            </a:r>
            <a:r>
              <a:rPr/>
              <a:t>many</a:t>
            </a:r>
            <a:r>
              <a:rPr/>
              <a:t> </a:t>
            </a:r>
            <a:r>
              <a:rPr/>
              <a:t>times</a:t>
            </a:r>
            <a:r>
              <a:rPr/>
              <a:t> </a:t>
            </a:r>
            <a:r>
              <a:rPr/>
              <a:t>questions,</a:t>
            </a:r>
            <a:r>
              <a:rPr/>
              <a:t> </a:t>
            </a:r>
            <a:r>
              <a:rPr/>
              <a:t>think</a:t>
            </a:r>
            <a:r>
              <a:rPr/>
              <a:t> </a:t>
            </a:r>
            <a:r>
              <a:rPr/>
              <a:t>about</a:t>
            </a:r>
            <a:r>
              <a:rPr/>
              <a:t> </a:t>
            </a:r>
            <a:r>
              <a:rPr/>
              <a:t>the</a:t>
            </a:r>
            <a:r>
              <a:rPr/>
              <a:t> </a:t>
            </a:r>
            <a:r>
              <a:rPr/>
              <a:t>time</a:t>
            </a:r>
            <a:r>
              <a:rPr/>
              <a:t> </a:t>
            </a:r>
            <a:r>
              <a:rPr/>
              <a:t>frame</a:t>
            </a:r>
            <a:r>
              <a:rPr/>
              <a:t> </a:t>
            </a:r>
            <a:r>
              <a:rPr/>
              <a:t>(over</a:t>
            </a:r>
            <a:r>
              <a:rPr/>
              <a:t> </a:t>
            </a:r>
            <a:r>
              <a:rPr/>
              <a:t>the</a:t>
            </a:r>
            <a:r>
              <a:rPr/>
              <a:t> </a:t>
            </a:r>
            <a:r>
              <a:rPr/>
              <a:t>past</a:t>
            </a:r>
            <a:r>
              <a:rPr/>
              <a:t> </a:t>
            </a:r>
            <a:r>
              <a:rPr/>
              <a:t>24</a:t>
            </a:r>
            <a:r>
              <a:rPr/>
              <a:t> </a:t>
            </a:r>
            <a:r>
              <a:rPr/>
              <a:t>hours,</a:t>
            </a:r>
            <a:r>
              <a:rPr/>
              <a:t> </a:t>
            </a:r>
            <a:r>
              <a:rPr/>
              <a:t>past</a:t>
            </a:r>
            <a:r>
              <a:rPr/>
              <a:t> </a:t>
            </a:r>
            <a:r>
              <a:rPr/>
              <a:t>week,</a:t>
            </a:r>
            <a:r>
              <a:rPr/>
              <a:t> </a:t>
            </a:r>
            <a:r>
              <a:rPr/>
              <a:t>past</a:t>
            </a:r>
            <a:r>
              <a:rPr/>
              <a:t> </a:t>
            </a:r>
            <a:r>
              <a:rPr/>
              <a:t>month).</a:t>
            </a:r>
            <a:r>
              <a:rPr/>
              <a:t> </a:t>
            </a:r>
            <a:r>
              <a:rPr/>
              <a:t>Shorter</a:t>
            </a:r>
            <a:r>
              <a:rPr/>
              <a:t> </a:t>
            </a:r>
            <a:r>
              <a:rPr/>
              <a:t>time</a:t>
            </a:r>
            <a:r>
              <a:rPr/>
              <a:t> </a:t>
            </a:r>
            <a:r>
              <a:rPr/>
              <a:t>frames</a:t>
            </a:r>
            <a:r>
              <a:rPr/>
              <a:t> </a:t>
            </a:r>
            <a:r>
              <a:rPr/>
              <a:t>better</a:t>
            </a:r>
            <a:r>
              <a:rPr/>
              <a:t> </a:t>
            </a:r>
            <a:r>
              <a:rPr/>
              <a:t>recall,</a:t>
            </a:r>
            <a:r>
              <a:rPr/>
              <a:t> </a:t>
            </a:r>
            <a:r>
              <a:rPr/>
              <a:t>but</a:t>
            </a:r>
            <a:r>
              <a:rPr/>
              <a:t> </a:t>
            </a:r>
            <a:r>
              <a:rPr/>
              <a:t>subject</a:t>
            </a:r>
            <a:r>
              <a:rPr/>
              <a:t> </a:t>
            </a:r>
            <a:r>
              <a:rPr/>
              <a:t>to</a:t>
            </a:r>
            <a:r>
              <a:rPr/>
              <a:t> </a:t>
            </a:r>
            <a:r>
              <a:rPr/>
              <a:t>more</a:t>
            </a:r>
            <a:r>
              <a:rPr/>
              <a:t> </a:t>
            </a:r>
            <a:r>
              <a:rPr/>
              <a:t>external</a:t>
            </a:r>
            <a:r>
              <a:rPr/>
              <a:t> </a:t>
            </a:r>
            <a:r>
              <a:rPr/>
              <a:t>variations.</a:t>
            </a:r>
          </a:p>
          <a:p>
            <a:pPr lvl="0" marL="0" indent="0">
              <a:buNone/>
            </a:pPr>
          </a:p>
          <a:p>
            <a:pPr lvl="0" marL="0" indent="0">
              <a:buNone/>
            </a:pPr>
            <a:r>
              <a:rPr/>
              <a:t>Building</a:t>
            </a:r>
            <a:r>
              <a:rPr/>
              <a:t> </a:t>
            </a:r>
            <a:r>
              <a:rPr/>
              <a:t>a</a:t>
            </a:r>
            <a:r>
              <a:rPr/>
              <a:t> </a:t>
            </a:r>
            <a:r>
              <a:rPr/>
              <a:t>level</a:t>
            </a:r>
            <a:r>
              <a:rPr/>
              <a:t> </a:t>
            </a:r>
            <a:r>
              <a:rPr/>
              <a:t>of</a:t>
            </a:r>
            <a:r>
              <a:rPr/>
              <a:t> </a:t>
            </a:r>
            <a:r>
              <a:rPr/>
              <a:t>trust.</a:t>
            </a:r>
            <a:r>
              <a:rPr/>
              <a:t> </a:t>
            </a:r>
            <a:r>
              <a:rPr/>
              <a:t>Don’t</a:t>
            </a:r>
            <a:r>
              <a:rPr/>
              <a:t> </a:t>
            </a:r>
            <a:r>
              <a:rPr/>
              <a:t>ask</a:t>
            </a:r>
            <a:r>
              <a:rPr/>
              <a:t> </a:t>
            </a:r>
            <a:r>
              <a:rPr/>
              <a:t>people</a:t>
            </a:r>
            <a:r>
              <a:rPr/>
              <a:t> </a:t>
            </a:r>
            <a:r>
              <a:rPr/>
              <a:t>to</a:t>
            </a:r>
            <a:r>
              <a:rPr/>
              <a:t> </a:t>
            </a:r>
            <a:r>
              <a:rPr/>
              <a:t>admit</a:t>
            </a:r>
            <a:r>
              <a:rPr/>
              <a:t> </a:t>
            </a:r>
            <a:r>
              <a:rPr/>
              <a:t>to</a:t>
            </a:r>
            <a:r>
              <a:rPr/>
              <a:t> </a:t>
            </a:r>
            <a:r>
              <a:rPr/>
              <a:t>“</a:t>
            </a:r>
            <a:r>
              <a:rPr/>
              <a:t>bad</a:t>
            </a:r>
            <a:r>
              <a:rPr/>
              <a:t> </a:t>
            </a:r>
            <a:r>
              <a:rPr/>
              <a:t>behavior</a:t>
            </a:r>
            <a:r>
              <a:rPr/>
              <a:t>”</a:t>
            </a:r>
            <a:r>
              <a:rPr/>
              <a:t>.</a:t>
            </a:r>
            <a:r>
              <a:rPr/>
              <a:t> </a:t>
            </a:r>
            <a:r>
              <a:rPr/>
              <a:t>Think</a:t>
            </a:r>
            <a:r>
              <a:rPr/>
              <a:t> </a:t>
            </a:r>
            <a:r>
              <a:rPr/>
              <a:t>of</a:t>
            </a:r>
            <a:r>
              <a:rPr/>
              <a:t> </a:t>
            </a:r>
            <a:r>
              <a:rPr/>
              <a:t>it</a:t>
            </a:r>
            <a:r>
              <a:rPr/>
              <a:t> </a:t>
            </a:r>
            <a:r>
              <a:rPr/>
              <a:t>from</a:t>
            </a:r>
            <a:r>
              <a:rPr/>
              <a:t> </a:t>
            </a:r>
            <a:r>
              <a:rPr/>
              <a:t>the</a:t>
            </a:r>
            <a:r>
              <a:rPr/>
              <a:t> </a:t>
            </a:r>
            <a:r>
              <a:rPr/>
              <a:t>perspective</a:t>
            </a:r>
            <a:r>
              <a:rPr/>
              <a:t> </a:t>
            </a:r>
            <a:r>
              <a:rPr/>
              <a:t>of</a:t>
            </a:r>
            <a:r>
              <a:rPr/>
              <a:t> </a:t>
            </a:r>
            <a:r>
              <a:rPr/>
              <a:t>the</a:t>
            </a:r>
            <a:r>
              <a:rPr/>
              <a:t> </a:t>
            </a:r>
            <a:r>
              <a:rPr/>
              <a:t>person</a:t>
            </a:r>
            <a:r>
              <a:rPr/>
              <a:t> </a:t>
            </a:r>
            <a:r>
              <a:rPr/>
              <a:t>providing</a:t>
            </a:r>
            <a:r>
              <a:rPr/>
              <a:t> </a:t>
            </a:r>
            <a:r>
              <a:rPr/>
              <a:t>the</a:t>
            </a:r>
            <a:r>
              <a:rPr/>
              <a:t> </a:t>
            </a:r>
            <a:r>
              <a:rPr/>
              <a:t>information.</a:t>
            </a:r>
          </a:p>
          <a:p>
            <a:pPr lvl="0" marL="0" indent="0">
              <a:buNone/>
            </a:pPr>
          </a:p>
          <a:p>
            <a:pPr lvl="0" marL="0" indent="0">
              <a:buNone/>
            </a:pPr>
            <a:r>
              <a:rPr/>
              <a:t>[[Income:</a:t>
            </a:r>
            <a:r>
              <a:rPr/>
              <a:t> </a:t>
            </a:r>
            <a:r>
              <a:rPr/>
              <a:t>actual</a:t>
            </a:r>
            <a:r>
              <a:rPr/>
              <a:t> </a:t>
            </a:r>
            <a:r>
              <a:rPr/>
              <a:t>versus</a:t>
            </a:r>
            <a:r>
              <a:rPr/>
              <a:t> </a:t>
            </a:r>
            <a:r>
              <a:rPr/>
              <a:t>categories]]</a:t>
            </a:r>
          </a:p>
        </p:txBody>
      </p:sp>
      <p:sp>
        <p:nvSpPr>
          <p:cNvPr id="4" name="Slide Number Placeholder 3"/>
          <p:cNvSpPr>
            <a:spLocks noGrp="1"/>
          </p:cNvSpPr>
          <p:nvPr>
            <p:ph type="sldNum" sz="quarter" idx="10"/>
          </p:nvPr>
        </p:nvSpPr>
        <p:spPr/>
        <p:txBody>
          <a:bodyPr/>
          <a:lstStyle/>
          <a:p>
            <a:fld id="{18BDFEC3-8487-43E8-A154-7C12CBC1FFF2}" type="slidenum">
              <a:rPr lang="en-US"/>
              <a:t>43</a:t>
            </a:fld>
            <a:endParaRPr lang="en-US"/>
          </a:p>
        </p:txBody>
      </p:sp>
    </p:spTree>
  </p:cSld>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If</a:t>
            </a:r>
            <a:r>
              <a:rPr/>
              <a:t> </a:t>
            </a:r>
            <a:r>
              <a:rPr/>
              <a:t>you</a:t>
            </a:r>
            <a:r>
              <a:rPr/>
              <a:t> </a:t>
            </a:r>
            <a:r>
              <a:rPr/>
              <a:t>decide</a:t>
            </a:r>
            <a:r>
              <a:rPr/>
              <a:t> </a:t>
            </a:r>
            <a:r>
              <a:rPr/>
              <a:t>to</a:t>
            </a:r>
            <a:r>
              <a:rPr/>
              <a:t> </a:t>
            </a:r>
            <a:r>
              <a:rPr/>
              <a:t>collect</a:t>
            </a:r>
            <a:r>
              <a:rPr/>
              <a:t> </a:t>
            </a:r>
            <a:r>
              <a:rPr/>
              <a:t>data</a:t>
            </a:r>
            <a:r>
              <a:rPr/>
              <a:t> </a:t>
            </a:r>
            <a:r>
              <a:rPr/>
              <a:t>in</a:t>
            </a:r>
            <a:r>
              <a:rPr/>
              <a:t> </a:t>
            </a:r>
            <a:r>
              <a:rPr/>
              <a:t>a</a:t>
            </a:r>
            <a:r>
              <a:rPr/>
              <a:t> </a:t>
            </a:r>
            <a:r>
              <a:rPr/>
              <a:t>focus</a:t>
            </a:r>
            <a:r>
              <a:rPr/>
              <a:t> </a:t>
            </a:r>
            <a:r>
              <a:rPr/>
              <a:t>group,</a:t>
            </a:r>
            <a:r>
              <a:rPr/>
              <a:t> </a:t>
            </a:r>
            <a:r>
              <a:rPr/>
              <a:t>you</a:t>
            </a:r>
            <a:r>
              <a:rPr/>
              <a:t> </a:t>
            </a:r>
            <a:r>
              <a:rPr/>
              <a:t>need</a:t>
            </a:r>
            <a:r>
              <a:rPr/>
              <a:t> </a:t>
            </a:r>
            <a:r>
              <a:rPr/>
              <a:t>a</a:t>
            </a:r>
            <a:r>
              <a:rPr/>
              <a:t> </a:t>
            </a:r>
            <a:r>
              <a:rPr/>
              <a:t>second</a:t>
            </a:r>
            <a:r>
              <a:rPr/>
              <a:t> </a:t>
            </a:r>
            <a:r>
              <a:rPr/>
              <a:t>person.</a:t>
            </a:r>
            <a:r>
              <a:rPr/>
              <a:t> </a:t>
            </a:r>
            <a:r>
              <a:rPr/>
              <a:t>You</a:t>
            </a:r>
            <a:r>
              <a:rPr/>
              <a:t> </a:t>
            </a:r>
            <a:r>
              <a:rPr/>
              <a:t>could</a:t>
            </a:r>
            <a:r>
              <a:rPr/>
              <a:t> </a:t>
            </a:r>
            <a:r>
              <a:rPr/>
              <a:t>do</a:t>
            </a:r>
            <a:r>
              <a:rPr/>
              <a:t> </a:t>
            </a:r>
            <a:r>
              <a:rPr/>
              <a:t>it</a:t>
            </a:r>
            <a:r>
              <a:rPr/>
              <a:t> </a:t>
            </a:r>
            <a:r>
              <a:rPr/>
              <a:t>by</a:t>
            </a:r>
            <a:r>
              <a:rPr/>
              <a:t> </a:t>
            </a:r>
            <a:r>
              <a:rPr/>
              <a:t>yourself,</a:t>
            </a:r>
            <a:r>
              <a:rPr/>
              <a:t> </a:t>
            </a:r>
            <a:r>
              <a:rPr/>
              <a:t>but</a:t>
            </a:r>
            <a:r>
              <a:rPr/>
              <a:t> </a:t>
            </a:r>
            <a:r>
              <a:rPr/>
              <a:t>you</a:t>
            </a:r>
            <a:r>
              <a:rPr/>
              <a:t> </a:t>
            </a:r>
            <a:r>
              <a:rPr/>
              <a:t>are</a:t>
            </a:r>
            <a:r>
              <a:rPr/>
              <a:t> </a:t>
            </a:r>
            <a:r>
              <a:rPr/>
              <a:t>asking</a:t>
            </a:r>
            <a:r>
              <a:rPr/>
              <a:t> </a:t>
            </a:r>
            <a:r>
              <a:rPr/>
              <a:t>for</a:t>
            </a:r>
            <a:r>
              <a:rPr/>
              <a:t> </a:t>
            </a:r>
            <a:r>
              <a:rPr/>
              <a:t>trouble.</a:t>
            </a:r>
            <a:r>
              <a:rPr/>
              <a:t> </a:t>
            </a:r>
            <a:r>
              <a:rPr/>
              <a:t>One</a:t>
            </a:r>
            <a:r>
              <a:rPr/>
              <a:t> </a:t>
            </a:r>
            <a:r>
              <a:rPr/>
              <a:t>of</a:t>
            </a:r>
            <a:r>
              <a:rPr/>
              <a:t> </a:t>
            </a:r>
            <a:r>
              <a:rPr/>
              <a:t>you</a:t>
            </a:r>
            <a:r>
              <a:rPr/>
              <a:t> </a:t>
            </a:r>
            <a:r>
              <a:rPr/>
              <a:t>takes</a:t>
            </a:r>
            <a:r>
              <a:rPr/>
              <a:t> </a:t>
            </a:r>
            <a:r>
              <a:rPr/>
              <a:t>the</a:t>
            </a:r>
            <a:r>
              <a:rPr/>
              <a:t> </a:t>
            </a:r>
            <a:r>
              <a:rPr/>
              <a:t>role</a:t>
            </a:r>
            <a:r>
              <a:rPr/>
              <a:t> </a:t>
            </a:r>
            <a:r>
              <a:rPr/>
              <a:t>of</a:t>
            </a:r>
            <a:r>
              <a:rPr/>
              <a:t> </a:t>
            </a:r>
            <a:r>
              <a:rPr/>
              <a:t>the</a:t>
            </a:r>
            <a:r>
              <a:rPr/>
              <a:t> </a:t>
            </a:r>
            <a:r>
              <a:rPr/>
              <a:t>facilitator</a:t>
            </a:r>
            <a:r>
              <a:rPr/>
              <a:t> </a:t>
            </a:r>
            <a:r>
              <a:rPr/>
              <a:t>and</a:t>
            </a:r>
            <a:r>
              <a:rPr/>
              <a:t> </a:t>
            </a:r>
            <a:r>
              <a:rPr/>
              <a:t>one</a:t>
            </a:r>
            <a:r>
              <a:rPr/>
              <a:t> </a:t>
            </a:r>
            <a:r>
              <a:rPr/>
              <a:t>takes</a:t>
            </a:r>
            <a:r>
              <a:rPr/>
              <a:t> </a:t>
            </a:r>
            <a:r>
              <a:rPr/>
              <a:t>the</a:t>
            </a:r>
            <a:r>
              <a:rPr/>
              <a:t> </a:t>
            </a:r>
            <a:r>
              <a:rPr/>
              <a:t>role</a:t>
            </a:r>
            <a:r>
              <a:rPr/>
              <a:t> </a:t>
            </a:r>
            <a:r>
              <a:rPr/>
              <a:t>of</a:t>
            </a:r>
            <a:r>
              <a:rPr/>
              <a:t> </a:t>
            </a:r>
            <a:r>
              <a:rPr/>
              <a:t>the</a:t>
            </a:r>
            <a:r>
              <a:rPr/>
              <a:t> </a:t>
            </a:r>
            <a:r>
              <a:rPr/>
              <a:t>recorder.</a:t>
            </a:r>
          </a:p>
          <a:p>
            <a:pPr lvl="0" marL="0" indent="0">
              <a:buNone/>
            </a:pPr>
          </a:p>
          <a:p>
            <a:pPr lvl="0" marL="0" indent="0">
              <a:buNone/>
            </a:pPr>
            <a:r>
              <a:rPr/>
              <a:t>The</a:t>
            </a:r>
            <a:r>
              <a:rPr/>
              <a:t> </a:t>
            </a:r>
            <a:r>
              <a:rPr/>
              <a:t>facilitator</a:t>
            </a:r>
            <a:r>
              <a:rPr/>
              <a:t> </a:t>
            </a:r>
            <a:r>
              <a:rPr/>
              <a:t>asks</a:t>
            </a:r>
            <a:r>
              <a:rPr/>
              <a:t> </a:t>
            </a:r>
            <a:r>
              <a:rPr/>
              <a:t>a</a:t>
            </a:r>
            <a:r>
              <a:rPr/>
              <a:t> </a:t>
            </a:r>
            <a:r>
              <a:rPr/>
              <a:t>series</a:t>
            </a:r>
            <a:r>
              <a:rPr/>
              <a:t> </a:t>
            </a:r>
            <a:r>
              <a:rPr/>
              <a:t>of</a:t>
            </a:r>
            <a:r>
              <a:rPr/>
              <a:t> </a:t>
            </a:r>
            <a:r>
              <a:rPr/>
              <a:t>prepared</a:t>
            </a:r>
            <a:r>
              <a:rPr/>
              <a:t> </a:t>
            </a:r>
            <a:r>
              <a:rPr/>
              <a:t>questions.</a:t>
            </a:r>
            <a:r>
              <a:rPr/>
              <a:t> </a:t>
            </a:r>
            <a:r>
              <a:rPr/>
              <a:t>Your</a:t>
            </a:r>
            <a:r>
              <a:rPr/>
              <a:t> </a:t>
            </a:r>
            <a:r>
              <a:rPr/>
              <a:t>role</a:t>
            </a:r>
            <a:r>
              <a:rPr/>
              <a:t> </a:t>
            </a:r>
            <a:r>
              <a:rPr/>
              <a:t>is</a:t>
            </a:r>
            <a:r>
              <a:rPr/>
              <a:t> </a:t>
            </a:r>
            <a:r>
              <a:rPr/>
              <a:t>to</a:t>
            </a:r>
            <a:r>
              <a:rPr/>
              <a:t> </a:t>
            </a:r>
            <a:r>
              <a:rPr/>
              <a:t>guide</a:t>
            </a:r>
            <a:r>
              <a:rPr/>
              <a:t> </a:t>
            </a:r>
            <a:r>
              <a:rPr/>
              <a:t>the</a:t>
            </a:r>
            <a:r>
              <a:rPr/>
              <a:t> </a:t>
            </a:r>
            <a:r>
              <a:rPr/>
              <a:t>discussion</a:t>
            </a:r>
            <a:r>
              <a:rPr/>
              <a:t> </a:t>
            </a:r>
            <a:r>
              <a:rPr/>
              <a:t>while</a:t>
            </a:r>
            <a:r>
              <a:rPr/>
              <a:t> </a:t>
            </a:r>
            <a:r>
              <a:rPr/>
              <a:t>still</a:t>
            </a:r>
            <a:r>
              <a:rPr/>
              <a:t> </a:t>
            </a:r>
            <a:r>
              <a:rPr/>
              <a:t>keeping</a:t>
            </a:r>
            <a:r>
              <a:rPr/>
              <a:t> </a:t>
            </a:r>
            <a:r>
              <a:rPr/>
              <a:t>neutral.</a:t>
            </a:r>
            <a:r>
              <a:rPr/>
              <a:t> </a:t>
            </a:r>
            <a:r>
              <a:rPr/>
              <a:t>This</a:t>
            </a:r>
            <a:r>
              <a:rPr/>
              <a:t> </a:t>
            </a:r>
            <a:r>
              <a:rPr/>
              <a:t>means</a:t>
            </a:r>
            <a:r>
              <a:rPr/>
              <a:t> </a:t>
            </a:r>
            <a:r>
              <a:rPr/>
              <a:t>that</a:t>
            </a:r>
            <a:r>
              <a:rPr/>
              <a:t> </a:t>
            </a:r>
            <a:r>
              <a:rPr/>
              <a:t>you</a:t>
            </a:r>
            <a:r>
              <a:rPr/>
              <a:t> </a:t>
            </a:r>
            <a:r>
              <a:rPr/>
              <a:t>intervene</a:t>
            </a:r>
            <a:r>
              <a:rPr/>
              <a:t> </a:t>
            </a:r>
            <a:r>
              <a:rPr/>
              <a:t>if</a:t>
            </a:r>
            <a:r>
              <a:rPr/>
              <a:t> </a:t>
            </a:r>
            <a:r>
              <a:rPr/>
              <a:t>the</a:t>
            </a:r>
            <a:r>
              <a:rPr/>
              <a:t> </a:t>
            </a:r>
            <a:r>
              <a:rPr/>
              <a:t>group</a:t>
            </a:r>
            <a:r>
              <a:rPr/>
              <a:t> </a:t>
            </a:r>
            <a:r>
              <a:rPr/>
              <a:t>is</a:t>
            </a:r>
            <a:r>
              <a:rPr/>
              <a:t> </a:t>
            </a:r>
            <a:r>
              <a:rPr/>
              <a:t>getting</a:t>
            </a:r>
            <a:r>
              <a:rPr/>
              <a:t> </a:t>
            </a:r>
            <a:r>
              <a:rPr/>
              <a:t>off</a:t>
            </a:r>
            <a:r>
              <a:rPr/>
              <a:t> </a:t>
            </a:r>
            <a:r>
              <a:rPr/>
              <a:t>target</a:t>
            </a:r>
            <a:r>
              <a:rPr/>
              <a:t> </a:t>
            </a:r>
            <a:r>
              <a:rPr/>
              <a:t>or</a:t>
            </a:r>
            <a:r>
              <a:rPr/>
              <a:t> </a:t>
            </a:r>
            <a:r>
              <a:rPr/>
              <a:t>if</a:t>
            </a:r>
            <a:r>
              <a:rPr/>
              <a:t> </a:t>
            </a:r>
            <a:r>
              <a:rPr/>
              <a:t>one</a:t>
            </a:r>
            <a:r>
              <a:rPr/>
              <a:t> </a:t>
            </a:r>
            <a:r>
              <a:rPr/>
              <a:t>person</a:t>
            </a:r>
            <a:r>
              <a:rPr/>
              <a:t> </a:t>
            </a:r>
            <a:r>
              <a:rPr/>
              <a:t>is</a:t>
            </a:r>
            <a:r>
              <a:rPr/>
              <a:t> </a:t>
            </a:r>
            <a:r>
              <a:rPr/>
              <a:t>dominating</a:t>
            </a:r>
            <a:r>
              <a:rPr/>
              <a:t> </a:t>
            </a:r>
            <a:r>
              <a:rPr/>
              <a:t>the</a:t>
            </a:r>
            <a:r>
              <a:rPr/>
              <a:t> </a:t>
            </a:r>
            <a:r>
              <a:rPr/>
              <a:t>discussion.</a:t>
            </a:r>
            <a:r>
              <a:rPr/>
              <a:t> </a:t>
            </a:r>
            <a:r>
              <a:rPr/>
              <a:t>You</a:t>
            </a:r>
            <a:r>
              <a:rPr/>
              <a:t> </a:t>
            </a:r>
            <a:r>
              <a:rPr/>
              <a:t>should</a:t>
            </a:r>
            <a:r>
              <a:rPr/>
              <a:t> </a:t>
            </a:r>
            <a:r>
              <a:rPr/>
              <a:t>prepare</a:t>
            </a:r>
            <a:r>
              <a:rPr/>
              <a:t> </a:t>
            </a:r>
            <a:r>
              <a:rPr/>
              <a:t>some</a:t>
            </a:r>
            <a:r>
              <a:rPr/>
              <a:t> </a:t>
            </a:r>
            <a:r>
              <a:rPr/>
              <a:t>brief</a:t>
            </a:r>
            <a:r>
              <a:rPr/>
              <a:t> </a:t>
            </a:r>
            <a:r>
              <a:rPr/>
              <a:t>prompts</a:t>
            </a:r>
            <a:r>
              <a:rPr/>
              <a:t> </a:t>
            </a:r>
            <a:r>
              <a:rPr/>
              <a:t>to</a:t>
            </a:r>
            <a:r>
              <a:rPr/>
              <a:t> </a:t>
            </a:r>
            <a:r>
              <a:rPr/>
              <a:t>get</a:t>
            </a:r>
            <a:r>
              <a:rPr/>
              <a:t> </a:t>
            </a:r>
            <a:r>
              <a:rPr/>
              <a:t>your</a:t>
            </a:r>
            <a:r>
              <a:rPr/>
              <a:t> </a:t>
            </a:r>
            <a:r>
              <a:rPr/>
              <a:t>participants</a:t>
            </a:r>
            <a:r>
              <a:rPr/>
              <a:t> </a:t>
            </a:r>
            <a:r>
              <a:rPr/>
              <a:t>to</a:t>
            </a:r>
            <a:r>
              <a:rPr/>
              <a:t> </a:t>
            </a:r>
            <a:r>
              <a:rPr/>
              <a:t>elaborate</a:t>
            </a:r>
            <a:r>
              <a:rPr/>
              <a:t> </a:t>
            </a:r>
            <a:r>
              <a:rPr/>
              <a:t>or</a:t>
            </a:r>
            <a:r>
              <a:rPr/>
              <a:t> </a:t>
            </a:r>
            <a:r>
              <a:rPr/>
              <a:t>to</a:t>
            </a:r>
            <a:r>
              <a:rPr/>
              <a:t> </a:t>
            </a:r>
            <a:r>
              <a:rPr/>
              <a:t>draw</a:t>
            </a:r>
            <a:r>
              <a:rPr/>
              <a:t> </a:t>
            </a:r>
            <a:r>
              <a:rPr/>
              <a:t>in</a:t>
            </a:r>
            <a:r>
              <a:rPr/>
              <a:t> </a:t>
            </a:r>
            <a:r>
              <a:rPr/>
              <a:t>other</a:t>
            </a:r>
            <a:r>
              <a:rPr/>
              <a:t> </a:t>
            </a:r>
            <a:r>
              <a:rPr/>
              <a:t>participants.</a:t>
            </a:r>
          </a:p>
          <a:p>
            <a:pPr lvl="0" marL="0" indent="0">
              <a:buNone/>
            </a:pPr>
          </a:p>
          <a:p>
            <a:pPr lvl="0" marL="0" indent="0">
              <a:buNone/>
            </a:pPr>
            <a:r>
              <a:rPr/>
              <a:t>The</a:t>
            </a:r>
            <a:r>
              <a:rPr/>
              <a:t> </a:t>
            </a:r>
            <a:r>
              <a:rPr/>
              <a:t>recorder</a:t>
            </a:r>
            <a:r>
              <a:rPr/>
              <a:t> </a:t>
            </a:r>
            <a:r>
              <a:rPr/>
              <a:t>doesn’t</a:t>
            </a:r>
            <a:r>
              <a:rPr/>
              <a:t> </a:t>
            </a:r>
            <a:r>
              <a:rPr/>
              <a:t>say</a:t>
            </a:r>
            <a:r>
              <a:rPr/>
              <a:t> </a:t>
            </a:r>
            <a:r>
              <a:rPr/>
              <a:t>anything</a:t>
            </a:r>
            <a:r>
              <a:rPr/>
              <a:t> </a:t>
            </a:r>
            <a:r>
              <a:rPr/>
              <a:t>after</a:t>
            </a:r>
            <a:r>
              <a:rPr/>
              <a:t> </a:t>
            </a:r>
            <a:r>
              <a:rPr/>
              <a:t>the</a:t>
            </a:r>
            <a:r>
              <a:rPr/>
              <a:t> </a:t>
            </a:r>
            <a:r>
              <a:rPr/>
              <a:t>introductions,</a:t>
            </a:r>
            <a:r>
              <a:rPr/>
              <a:t> </a:t>
            </a:r>
            <a:r>
              <a:rPr/>
              <a:t>but</a:t>
            </a:r>
            <a:r>
              <a:rPr/>
              <a:t> </a:t>
            </a:r>
            <a:r>
              <a:rPr/>
              <a:t>runs</a:t>
            </a:r>
            <a:r>
              <a:rPr/>
              <a:t> </a:t>
            </a:r>
            <a:r>
              <a:rPr/>
              <a:t>the</a:t>
            </a:r>
            <a:r>
              <a:rPr/>
              <a:t> </a:t>
            </a:r>
            <a:r>
              <a:rPr/>
              <a:t>recording</a:t>
            </a:r>
            <a:r>
              <a:rPr/>
              <a:t> </a:t>
            </a:r>
            <a:r>
              <a:rPr/>
              <a:t>device</a:t>
            </a:r>
            <a:r>
              <a:rPr/>
              <a:t> </a:t>
            </a:r>
            <a:r>
              <a:rPr/>
              <a:t>and</a:t>
            </a:r>
            <a:r>
              <a:rPr/>
              <a:t> </a:t>
            </a:r>
            <a:r>
              <a:rPr/>
              <a:t>take</a:t>
            </a:r>
            <a:r>
              <a:rPr/>
              <a:t> </a:t>
            </a:r>
            <a:r>
              <a:rPr/>
              <a:t>notes.</a:t>
            </a:r>
            <a:r>
              <a:rPr/>
              <a:t> </a:t>
            </a:r>
            <a:r>
              <a:rPr/>
              <a:t>The</a:t>
            </a:r>
            <a:r>
              <a:rPr/>
              <a:t> </a:t>
            </a:r>
            <a:r>
              <a:rPr/>
              <a:t>notes</a:t>
            </a:r>
            <a:r>
              <a:rPr/>
              <a:t> </a:t>
            </a:r>
            <a:r>
              <a:rPr/>
              <a:t>serve</a:t>
            </a:r>
            <a:r>
              <a:rPr/>
              <a:t> </a:t>
            </a:r>
            <a:r>
              <a:rPr/>
              <a:t>several</a:t>
            </a:r>
            <a:r>
              <a:rPr/>
              <a:t> </a:t>
            </a:r>
            <a:r>
              <a:rPr/>
              <a:t>purposes.</a:t>
            </a:r>
            <a:r>
              <a:rPr/>
              <a:t> </a:t>
            </a:r>
            <a:r>
              <a:rPr/>
              <a:t>First,</a:t>
            </a:r>
            <a:r>
              <a:rPr/>
              <a:t> </a:t>
            </a:r>
            <a:r>
              <a:rPr/>
              <a:t>they</a:t>
            </a:r>
            <a:r>
              <a:rPr/>
              <a:t> </a:t>
            </a:r>
            <a:r>
              <a:rPr/>
              <a:t>serve</a:t>
            </a:r>
            <a:r>
              <a:rPr/>
              <a:t> </a:t>
            </a:r>
            <a:r>
              <a:rPr/>
              <a:t>as</a:t>
            </a:r>
            <a:r>
              <a:rPr/>
              <a:t> </a:t>
            </a:r>
            <a:r>
              <a:rPr/>
              <a:t>a</a:t>
            </a:r>
            <a:r>
              <a:rPr/>
              <a:t> </a:t>
            </a:r>
            <a:r>
              <a:rPr/>
              <a:t>backup</a:t>
            </a:r>
            <a:r>
              <a:rPr/>
              <a:t> </a:t>
            </a:r>
            <a:r>
              <a:rPr/>
              <a:t>if</a:t>
            </a:r>
            <a:r>
              <a:rPr/>
              <a:t> </a:t>
            </a:r>
            <a:r>
              <a:rPr/>
              <a:t>your</a:t>
            </a:r>
            <a:r>
              <a:rPr/>
              <a:t> </a:t>
            </a:r>
            <a:r>
              <a:rPr/>
              <a:t>recording</a:t>
            </a:r>
            <a:r>
              <a:rPr/>
              <a:t> </a:t>
            </a:r>
            <a:r>
              <a:rPr/>
              <a:t>fails.</a:t>
            </a:r>
            <a:r>
              <a:rPr/>
              <a:t> </a:t>
            </a:r>
            <a:r>
              <a:rPr/>
              <a:t>Second,</a:t>
            </a:r>
            <a:r>
              <a:rPr/>
              <a:t> </a:t>
            </a:r>
            <a:r>
              <a:rPr/>
              <a:t>they</a:t>
            </a:r>
            <a:r>
              <a:rPr/>
              <a:t> </a:t>
            </a:r>
            <a:r>
              <a:rPr/>
              <a:t>note</a:t>
            </a:r>
            <a:r>
              <a:rPr/>
              <a:t> </a:t>
            </a:r>
            <a:r>
              <a:rPr/>
              <a:t>any</a:t>
            </a:r>
            <a:r>
              <a:rPr/>
              <a:t> </a:t>
            </a:r>
            <a:r>
              <a:rPr/>
              <a:t>significant</a:t>
            </a:r>
            <a:r>
              <a:rPr/>
              <a:t> </a:t>
            </a:r>
            <a:r>
              <a:rPr/>
              <a:t>non-verbal</a:t>
            </a:r>
            <a:r>
              <a:rPr/>
              <a:t> </a:t>
            </a:r>
            <a:r>
              <a:rPr/>
              <a:t>information</a:t>
            </a:r>
            <a:r>
              <a:rPr/>
              <a:t> </a:t>
            </a:r>
            <a:r>
              <a:rPr/>
              <a:t>such</a:t>
            </a:r>
            <a:r>
              <a:rPr/>
              <a:t> </a:t>
            </a:r>
            <a:r>
              <a:rPr/>
              <a:t>as</a:t>
            </a:r>
            <a:r>
              <a:rPr/>
              <a:t> </a:t>
            </a:r>
            <a:r>
              <a:rPr/>
              <a:t>gestures</a:t>
            </a:r>
            <a:r>
              <a:rPr/>
              <a:t> </a:t>
            </a:r>
            <a:r>
              <a:rPr/>
              <a:t>and</a:t>
            </a:r>
            <a:r>
              <a:rPr/>
              <a:t> </a:t>
            </a:r>
            <a:r>
              <a:rPr/>
              <a:t>body</a:t>
            </a:r>
            <a:r>
              <a:rPr/>
              <a:t> </a:t>
            </a:r>
            <a:r>
              <a:rPr/>
              <a:t>language.</a:t>
            </a:r>
            <a:r>
              <a:rPr/>
              <a:t> </a:t>
            </a:r>
            <a:r>
              <a:rPr/>
              <a:t>Third,</a:t>
            </a:r>
            <a:r>
              <a:rPr/>
              <a:t> </a:t>
            </a:r>
            <a:r>
              <a:rPr/>
              <a:t>the</a:t>
            </a:r>
            <a:r>
              <a:rPr/>
              <a:t> </a:t>
            </a:r>
            <a:r>
              <a:rPr/>
              <a:t>notes</a:t>
            </a:r>
            <a:r>
              <a:rPr/>
              <a:t> </a:t>
            </a:r>
            <a:r>
              <a:rPr/>
              <a:t>help</a:t>
            </a:r>
            <a:r>
              <a:rPr/>
              <a:t> </a:t>
            </a:r>
            <a:r>
              <a:rPr/>
              <a:t>to</a:t>
            </a:r>
            <a:r>
              <a:rPr/>
              <a:t> </a:t>
            </a:r>
            <a:r>
              <a:rPr/>
              <a:t>identify</a:t>
            </a:r>
            <a:r>
              <a:rPr/>
              <a:t> </a:t>
            </a:r>
            <a:r>
              <a:rPr/>
              <a:t>who</a:t>
            </a:r>
            <a:r>
              <a:rPr/>
              <a:t> </a:t>
            </a:r>
            <a:r>
              <a:rPr/>
              <a:t>is</a:t>
            </a:r>
            <a:r>
              <a:rPr/>
              <a:t> </a:t>
            </a:r>
            <a:r>
              <a:rPr/>
              <a:t>speaking</a:t>
            </a:r>
            <a:r>
              <a:rPr/>
              <a:t> </a:t>
            </a:r>
            <a:r>
              <a:rPr/>
              <a:t>when.</a:t>
            </a:r>
            <a:r>
              <a:rPr/>
              <a:t> </a:t>
            </a:r>
            <a:r>
              <a:rPr/>
              <a:t>A</a:t>
            </a:r>
            <a:r>
              <a:rPr/>
              <a:t> </a:t>
            </a:r>
            <a:r>
              <a:rPr/>
              <a:t>seating</a:t>
            </a:r>
            <a:r>
              <a:rPr/>
              <a:t> </a:t>
            </a:r>
            <a:r>
              <a:rPr/>
              <a:t>diagram</a:t>
            </a:r>
            <a:r>
              <a:rPr/>
              <a:t> </a:t>
            </a:r>
            <a:r>
              <a:rPr/>
              <a:t>is</a:t>
            </a:r>
            <a:r>
              <a:rPr/>
              <a:t> </a:t>
            </a:r>
            <a:r>
              <a:rPr/>
              <a:t>helpful</a:t>
            </a:r>
            <a:r>
              <a:rPr/>
              <a:t> </a:t>
            </a:r>
            <a:r>
              <a:rPr/>
              <a:t>for</a:t>
            </a:r>
            <a:r>
              <a:rPr/>
              <a:t> </a:t>
            </a:r>
            <a:r>
              <a:rPr/>
              <a:t>this.</a:t>
            </a:r>
            <a:r>
              <a:rPr/>
              <a:t> </a:t>
            </a:r>
            <a:r>
              <a:rPr/>
              <a:t>Note</a:t>
            </a:r>
            <a:r>
              <a:rPr/>
              <a:t> </a:t>
            </a:r>
            <a:r>
              <a:rPr/>
              <a:t>that</a:t>
            </a:r>
            <a:r>
              <a:rPr/>
              <a:t> </a:t>
            </a:r>
            <a:r>
              <a:rPr/>
              <a:t>not</a:t>
            </a:r>
            <a:r>
              <a:rPr/>
              <a:t> </a:t>
            </a:r>
            <a:r>
              <a:rPr/>
              <a:t>all</a:t>
            </a:r>
            <a:r>
              <a:rPr/>
              <a:t> </a:t>
            </a:r>
            <a:r>
              <a:rPr/>
              <a:t>focus</a:t>
            </a:r>
            <a:r>
              <a:rPr/>
              <a:t> </a:t>
            </a:r>
            <a:r>
              <a:rPr/>
              <a:t>groups</a:t>
            </a:r>
            <a:r>
              <a:rPr/>
              <a:t> </a:t>
            </a:r>
            <a:r>
              <a:rPr/>
              <a:t>track</a:t>
            </a:r>
            <a:r>
              <a:rPr/>
              <a:t> </a:t>
            </a:r>
            <a:r>
              <a:rPr/>
              <a:t>who</a:t>
            </a:r>
            <a:r>
              <a:rPr/>
              <a:t> </a:t>
            </a:r>
            <a:r>
              <a:rPr/>
              <a:t>is</a:t>
            </a:r>
            <a:r>
              <a:rPr/>
              <a:t> </a:t>
            </a:r>
            <a:r>
              <a:rPr/>
              <a:t>speaking.</a:t>
            </a:r>
          </a:p>
          <a:p>
            <a:pPr lvl="0" marL="0" indent="0">
              <a:buNone/>
            </a:pPr>
          </a:p>
          <a:p>
            <a:pPr lvl="0" marL="0" indent="0">
              <a:buNone/>
            </a:pPr>
            <a:r>
              <a:rPr/>
              <a:t>After</a:t>
            </a:r>
            <a:r>
              <a:rPr/>
              <a:t> </a:t>
            </a:r>
            <a:r>
              <a:rPr/>
              <a:t>the</a:t>
            </a:r>
            <a:r>
              <a:rPr/>
              <a:t> </a:t>
            </a:r>
            <a:r>
              <a:rPr/>
              <a:t>session</a:t>
            </a:r>
            <a:r>
              <a:rPr/>
              <a:t> </a:t>
            </a:r>
            <a:r>
              <a:rPr/>
              <a:t>is</a:t>
            </a:r>
            <a:r>
              <a:rPr/>
              <a:t> </a:t>
            </a:r>
            <a:r>
              <a:rPr/>
              <a:t>complete,</a:t>
            </a:r>
            <a:r>
              <a:rPr/>
              <a:t> </a:t>
            </a:r>
            <a:r>
              <a:rPr/>
              <a:t>the</a:t>
            </a:r>
            <a:r>
              <a:rPr/>
              <a:t> </a:t>
            </a:r>
            <a:r>
              <a:rPr/>
              <a:t>two</a:t>
            </a:r>
            <a:r>
              <a:rPr/>
              <a:t> </a:t>
            </a:r>
            <a:r>
              <a:rPr/>
              <a:t>of</a:t>
            </a:r>
            <a:r>
              <a:rPr/>
              <a:t> </a:t>
            </a:r>
            <a:r>
              <a:rPr/>
              <a:t>you</a:t>
            </a:r>
            <a:r>
              <a:rPr/>
              <a:t> </a:t>
            </a:r>
            <a:r>
              <a:rPr/>
              <a:t>sit</a:t>
            </a:r>
            <a:r>
              <a:rPr/>
              <a:t> </a:t>
            </a:r>
            <a:r>
              <a:rPr/>
              <a:t>down</a:t>
            </a:r>
            <a:r>
              <a:rPr/>
              <a:t> </a:t>
            </a:r>
            <a:r>
              <a:rPr/>
              <a:t>and</a:t>
            </a:r>
            <a:r>
              <a:rPr/>
              <a:t> </a:t>
            </a:r>
            <a:r>
              <a:rPr/>
              <a:t>talk</a:t>
            </a:r>
            <a:r>
              <a:rPr/>
              <a:t> </a:t>
            </a:r>
            <a:r>
              <a:rPr/>
              <a:t>about</a:t>
            </a:r>
            <a:r>
              <a:rPr/>
              <a:t> </a:t>
            </a:r>
            <a:r>
              <a:rPr/>
              <a:t>how</a:t>
            </a:r>
            <a:r>
              <a:rPr/>
              <a:t> </a:t>
            </a:r>
            <a:r>
              <a:rPr/>
              <a:t>things</a:t>
            </a:r>
            <a:r>
              <a:rPr/>
              <a:t> </a:t>
            </a:r>
            <a:r>
              <a:rPr/>
              <a:t>went.</a:t>
            </a:r>
          </a:p>
        </p:txBody>
      </p:sp>
      <p:sp>
        <p:nvSpPr>
          <p:cNvPr id="4" name="Slide Number Placeholder 3"/>
          <p:cNvSpPr>
            <a:spLocks noGrp="1"/>
          </p:cNvSpPr>
          <p:nvPr>
            <p:ph type="sldNum" sz="quarter" idx="10"/>
          </p:nvPr>
        </p:nvSpPr>
        <p:spPr/>
        <p:txBody>
          <a:bodyPr/>
          <a:lstStyle/>
          <a:p>
            <a:fld id="{18BDFEC3-8487-43E8-A154-7C12CBC1FFF2}" type="slidenum">
              <a:rPr lang="en-US"/>
              <a:t>3</a:t>
            </a:fld>
            <a:endParaRPr lang="en-US"/>
          </a:p>
        </p:txBody>
      </p:sp>
    </p:spTree>
  </p:cSld>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a:t>Open-ended</a:t>
            </a:r>
            <a:r>
              <a:rPr/>
              <a:t> </a:t>
            </a:r>
            <a:r>
              <a:rPr/>
              <a:t>vs</a:t>
            </a:r>
            <a:r>
              <a:rPr/>
              <a:t> </a:t>
            </a:r>
            <a:r>
              <a:rPr/>
              <a:t>Close-ended</a:t>
            </a:r>
          </a:p>
          <a:p>
            <a:pPr lvl="0" marL="0" indent="0">
              <a:buNone/>
            </a:pPr>
          </a:p>
          <a:p>
            <a:pPr lvl="0" marL="0" indent="0">
              <a:buNone/>
            </a:pPr>
            <a:r>
              <a:rPr/>
              <a:t>Respective</a:t>
            </a:r>
            <a:r>
              <a:rPr/>
              <a:t> </a:t>
            </a:r>
            <a:r>
              <a:rPr/>
              <a:t>roles</a:t>
            </a:r>
            <a:r>
              <a:rPr/>
              <a:t> </a:t>
            </a:r>
            <a:r>
              <a:rPr/>
              <a:t>of</a:t>
            </a:r>
            <a:r>
              <a:rPr/>
              <a:t> </a:t>
            </a:r>
            <a:r>
              <a:rPr/>
              <a:t>open</a:t>
            </a:r>
            <a:r>
              <a:rPr/>
              <a:t> </a:t>
            </a:r>
            <a:r>
              <a:rPr/>
              <a:t>or</a:t>
            </a:r>
            <a:r>
              <a:rPr/>
              <a:t> </a:t>
            </a:r>
            <a:r>
              <a:rPr/>
              <a:t>close</a:t>
            </a:r>
            <a:r>
              <a:rPr/>
              <a:t> </a:t>
            </a:r>
            <a:r>
              <a:rPr/>
              <a:t>ended</a:t>
            </a:r>
            <a:r>
              <a:rPr/>
              <a:t> </a:t>
            </a:r>
            <a:r>
              <a:rPr/>
              <a:t>format.</a:t>
            </a:r>
            <a:r>
              <a:rPr/>
              <a:t> </a:t>
            </a:r>
            <a:r>
              <a:rPr/>
              <a:t>This</a:t>
            </a:r>
            <a:r>
              <a:rPr/>
              <a:t> </a:t>
            </a:r>
            <a:r>
              <a:rPr/>
              <a:t>is</a:t>
            </a:r>
            <a:r>
              <a:rPr/>
              <a:t> </a:t>
            </a:r>
            <a:r>
              <a:rPr/>
              <a:t>a</a:t>
            </a:r>
            <a:r>
              <a:rPr/>
              <a:t> </a:t>
            </a:r>
            <a:r>
              <a:rPr/>
              <a:t>nice</a:t>
            </a:r>
            <a:r>
              <a:rPr/>
              <a:t> </a:t>
            </a:r>
            <a:r>
              <a:rPr/>
              <a:t>guide.</a:t>
            </a:r>
          </a:p>
          <a:p>
            <a:pPr lvl="0" marL="0" indent="0">
              <a:buNone/>
            </a:pPr>
          </a:p>
          <a:p>
            <a:pPr lvl="0" marL="0" indent="0">
              <a:buNone/>
            </a:pPr>
            <a:r>
              <a:rPr/>
              <a:t>.footnote[Sim</a:t>
            </a:r>
            <a:r>
              <a:rPr/>
              <a:t> </a:t>
            </a:r>
            <a:r>
              <a:rPr/>
              <a:t>&amp;</a:t>
            </a:r>
            <a:r>
              <a:rPr/>
              <a:t> </a:t>
            </a:r>
            <a:r>
              <a:rPr/>
              <a:t>Wright,</a:t>
            </a:r>
            <a:r>
              <a:rPr/>
              <a:t> </a:t>
            </a:r>
            <a:r>
              <a:rPr/>
              <a:t>2002]</a:t>
            </a:r>
          </a:p>
        </p:txBody>
      </p:sp>
      <p:sp>
        <p:nvSpPr>
          <p:cNvPr id="4" name="Slide Number Placeholder 3"/>
          <p:cNvSpPr>
            <a:spLocks noGrp="1"/>
          </p:cNvSpPr>
          <p:nvPr>
            <p:ph type="sldNum" sz="quarter" idx="10"/>
          </p:nvPr>
        </p:nvSpPr>
        <p:spPr/>
        <p:txBody>
          <a:bodyPr/>
          <a:lstStyle/>
          <a:p>
            <a:fld id="{18BDFEC3-8487-43E8-A154-7C12CBC1FFF2}" type="slidenum">
              <a:rPr lang="en-US"/>
              <a:t>44</a:t>
            </a:fld>
            <a:endParaRPr lang="en-US"/>
          </a:p>
        </p:txBody>
      </p:sp>
    </p:spTree>
  </p:cSld>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a:t>Surveys</a:t>
            </a:r>
            <a:r>
              <a:rPr/>
              <a:t> </a:t>
            </a:r>
            <a:r>
              <a:rPr/>
              <a:t>–</a:t>
            </a:r>
            <a:r>
              <a:rPr/>
              <a:t> </a:t>
            </a:r>
            <a:r>
              <a:rPr/>
              <a:t>Response</a:t>
            </a:r>
            <a:r>
              <a:rPr/>
              <a:t> </a:t>
            </a:r>
            <a:r>
              <a:rPr/>
              <a:t>Options</a:t>
            </a:r>
          </a:p>
          <a:p>
            <a:pPr lvl="0" marL="0" indent="0">
              <a:buNone/>
            </a:pPr>
          </a:p>
          <a:p>
            <a:pPr lvl="2"/>
            <a:r>
              <a:rPr/>
              <a:t>Likert</a:t>
            </a:r>
          </a:p>
          <a:p>
            <a:pPr lvl="0" marL="0" indent="0">
              <a:buNone/>
            </a:pPr>
          </a:p>
          <a:p>
            <a:pPr lvl="0" marL="0" indent="0">
              <a:buNone/>
            </a:pPr>
            <a:r>
              <a:rPr/>
              <a:t>.footnote[Portney</a:t>
            </a:r>
            <a:r>
              <a:rPr/>
              <a:t> </a:t>
            </a:r>
            <a:r>
              <a:rPr/>
              <a:t>&amp;</a:t>
            </a:r>
            <a:r>
              <a:rPr/>
              <a:t> </a:t>
            </a:r>
            <a:r>
              <a:rPr/>
              <a:t>Watkins,</a:t>
            </a:r>
            <a:r>
              <a:rPr/>
              <a:t> </a:t>
            </a:r>
            <a:r>
              <a:rPr/>
              <a:t>2009]</a:t>
            </a:r>
          </a:p>
          <a:p>
            <a:pPr lvl="0" marL="0" indent="0">
              <a:buNone/>
            </a:pPr>
          </a:p>
          <a:p>
            <a:pPr lvl="0" marL="0" indent="0">
              <a:buNone/>
            </a:pPr>
            <a:r>
              <a:rPr/>
              <a:t>Example</a:t>
            </a:r>
            <a:r>
              <a:rPr/>
              <a:t> </a:t>
            </a:r>
            <a:r>
              <a:rPr/>
              <a:t>of</a:t>
            </a:r>
            <a:r>
              <a:rPr/>
              <a:t> </a:t>
            </a:r>
            <a:r>
              <a:rPr/>
              <a:t>five</a:t>
            </a:r>
            <a:r>
              <a:rPr/>
              <a:t> </a:t>
            </a:r>
            <a:r>
              <a:rPr/>
              <a:t>points</a:t>
            </a:r>
            <a:r>
              <a:rPr/>
              <a:t> </a:t>
            </a:r>
            <a:r>
              <a:rPr/>
              <a:t>(SD,</a:t>
            </a:r>
            <a:r>
              <a:rPr/>
              <a:t> </a:t>
            </a:r>
            <a:r>
              <a:rPr/>
              <a:t>D,</a:t>
            </a:r>
            <a:r>
              <a:rPr/>
              <a:t> </a:t>
            </a:r>
            <a:r>
              <a:rPr/>
              <a:t>N,</a:t>
            </a:r>
            <a:r>
              <a:rPr/>
              <a:t> </a:t>
            </a:r>
            <a:r>
              <a:rPr/>
              <a:t>A,</a:t>
            </a:r>
            <a:r>
              <a:rPr/>
              <a:t> </a:t>
            </a:r>
            <a:r>
              <a:rPr/>
              <a:t>SA)</a:t>
            </a:r>
          </a:p>
        </p:txBody>
      </p:sp>
      <p:sp>
        <p:nvSpPr>
          <p:cNvPr id="4" name="Slide Number Placeholder 3"/>
          <p:cNvSpPr>
            <a:spLocks noGrp="1"/>
          </p:cNvSpPr>
          <p:nvPr>
            <p:ph type="sldNum" sz="quarter" idx="10"/>
          </p:nvPr>
        </p:nvSpPr>
        <p:spPr/>
        <p:txBody>
          <a:bodyPr/>
          <a:lstStyle/>
          <a:p>
            <a:fld id="{18BDFEC3-8487-43E8-A154-7C12CBC1FFF2}" type="slidenum">
              <a:rPr lang="en-US"/>
              <a:t>45</a:t>
            </a:fld>
            <a:endParaRPr lang="en-US"/>
          </a:p>
        </p:txBody>
      </p:sp>
    </p:spTree>
  </p:cSld>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Everyone</a:t>
            </a:r>
            <a:r>
              <a:rPr/>
              <a:t> </a:t>
            </a:r>
            <a:r>
              <a:rPr/>
              <a:t>uses</a:t>
            </a:r>
            <a:r>
              <a:rPr/>
              <a:t> </a:t>
            </a:r>
            <a:r>
              <a:rPr/>
              <a:t>the</a:t>
            </a:r>
            <a:r>
              <a:rPr/>
              <a:t> </a:t>
            </a:r>
            <a:r>
              <a:rPr/>
              <a:t>term</a:t>
            </a:r>
            <a:r>
              <a:rPr/>
              <a:t> </a:t>
            </a:r>
            <a:r>
              <a:rPr/>
              <a:t>Likert</a:t>
            </a:r>
            <a:r>
              <a:rPr/>
              <a:t> </a:t>
            </a:r>
            <a:r>
              <a:rPr/>
              <a:t>with</a:t>
            </a:r>
            <a:r>
              <a:rPr/>
              <a:t> </a:t>
            </a:r>
            <a:r>
              <a:rPr/>
              <a:t>a</a:t>
            </a:r>
            <a:r>
              <a:rPr/>
              <a:t> </a:t>
            </a:r>
            <a:r>
              <a:rPr/>
              <a:t>hard-i,</a:t>
            </a:r>
            <a:r>
              <a:rPr/>
              <a:t> </a:t>
            </a:r>
            <a:r>
              <a:rPr/>
              <a:t>but</a:t>
            </a:r>
            <a:r>
              <a:rPr/>
              <a:t> </a:t>
            </a:r>
            <a:r>
              <a:rPr/>
              <a:t>the</a:t>
            </a:r>
            <a:r>
              <a:rPr/>
              <a:t> </a:t>
            </a:r>
            <a:r>
              <a:rPr/>
              <a:t>persons</a:t>
            </a:r>
            <a:r>
              <a:rPr/>
              <a:t> </a:t>
            </a:r>
            <a:r>
              <a:rPr/>
              <a:t>who</a:t>
            </a:r>
            <a:r>
              <a:rPr/>
              <a:t> </a:t>
            </a:r>
            <a:r>
              <a:rPr/>
              <a:t>developed</a:t>
            </a:r>
            <a:r>
              <a:rPr/>
              <a:t> </a:t>
            </a:r>
            <a:r>
              <a:rPr/>
              <a:t>this</a:t>
            </a:r>
            <a:r>
              <a:rPr/>
              <a:t> </a:t>
            </a:r>
            <a:r>
              <a:rPr/>
              <a:t>scale</a:t>
            </a:r>
            <a:r>
              <a:rPr/>
              <a:t> </a:t>
            </a:r>
            <a:r>
              <a:rPr/>
              <a:t>used</a:t>
            </a:r>
            <a:r>
              <a:rPr/>
              <a:t> </a:t>
            </a:r>
            <a:r>
              <a:rPr/>
              <a:t>a</a:t>
            </a:r>
            <a:r>
              <a:rPr/>
              <a:t> </a:t>
            </a:r>
            <a:r>
              <a:rPr/>
              <a:t>soft-i.</a:t>
            </a:r>
          </a:p>
          <a:p>
            <a:pPr lvl="0" marL="0" indent="0">
              <a:buNone/>
            </a:pPr>
          </a:p>
          <a:p>
            <a:pPr lvl="0" marL="0" indent="0">
              <a:buNone/>
            </a:pPr>
            <a:r>
              <a:rPr/>
              <a:t>All</a:t>
            </a:r>
            <a:r>
              <a:rPr/>
              <a:t> </a:t>
            </a:r>
            <a:r>
              <a:rPr/>
              <a:t>items</a:t>
            </a:r>
            <a:r>
              <a:rPr/>
              <a:t> </a:t>
            </a:r>
            <a:r>
              <a:rPr/>
              <a:t>contributing</a:t>
            </a:r>
            <a:r>
              <a:rPr/>
              <a:t> </a:t>
            </a:r>
            <a:r>
              <a:rPr/>
              <a:t>to</a:t>
            </a:r>
            <a:r>
              <a:rPr/>
              <a:t> </a:t>
            </a:r>
            <a:r>
              <a:rPr/>
              <a:t>a</a:t>
            </a:r>
            <a:r>
              <a:rPr/>
              <a:t> </a:t>
            </a:r>
            <a:r>
              <a:rPr/>
              <a:t>total.</a:t>
            </a:r>
          </a:p>
          <a:p>
            <a:pPr lvl="0" marL="0" indent="0">
              <a:buNone/>
            </a:pPr>
          </a:p>
          <a:p>
            <a:pPr lvl="0" marL="0" indent="0">
              <a:buNone/>
            </a:pPr>
            <a:r>
              <a:rPr/>
              <a:t>Some</a:t>
            </a:r>
            <a:r>
              <a:rPr/>
              <a:t> </a:t>
            </a:r>
            <a:r>
              <a:rPr/>
              <a:t>debate</a:t>
            </a:r>
            <a:r>
              <a:rPr/>
              <a:t> </a:t>
            </a:r>
            <a:r>
              <a:rPr/>
              <a:t>about</a:t>
            </a:r>
            <a:r>
              <a:rPr/>
              <a:t> </a:t>
            </a:r>
            <a:r>
              <a:rPr/>
              <a:t>the</a:t>
            </a:r>
            <a:r>
              <a:rPr/>
              <a:t> </a:t>
            </a:r>
            <a:r>
              <a:rPr/>
              <a:t>number</a:t>
            </a:r>
            <a:r>
              <a:rPr/>
              <a:t> </a:t>
            </a:r>
            <a:r>
              <a:rPr/>
              <a:t>of</a:t>
            </a:r>
            <a:r>
              <a:rPr/>
              <a:t> </a:t>
            </a:r>
            <a:r>
              <a:rPr/>
              <a:t>categories.</a:t>
            </a:r>
            <a:r>
              <a:rPr/>
              <a:t> </a:t>
            </a:r>
            <a:r>
              <a:rPr/>
              <a:t>Odd</a:t>
            </a:r>
            <a:r>
              <a:rPr/>
              <a:t> </a:t>
            </a:r>
            <a:r>
              <a:rPr/>
              <a:t>versus</a:t>
            </a:r>
            <a:r>
              <a:rPr/>
              <a:t> </a:t>
            </a:r>
            <a:r>
              <a:rPr/>
              <a:t>even.</a:t>
            </a:r>
            <a:r>
              <a:rPr/>
              <a:t> </a:t>
            </a:r>
            <a:r>
              <a:rPr/>
              <a:t>Even</a:t>
            </a:r>
            <a:r>
              <a:rPr/>
              <a:t> </a:t>
            </a:r>
            <a:r>
              <a:rPr/>
              <a:t>forces</a:t>
            </a:r>
            <a:r>
              <a:rPr/>
              <a:t> </a:t>
            </a:r>
            <a:r>
              <a:rPr/>
              <a:t>an</a:t>
            </a:r>
            <a:r>
              <a:rPr/>
              <a:t> </a:t>
            </a:r>
            <a:r>
              <a:rPr/>
              <a:t>opinion.</a:t>
            </a:r>
            <a:r>
              <a:rPr/>
              <a:t> </a:t>
            </a:r>
            <a:r>
              <a:rPr/>
              <a:t>Also</a:t>
            </a:r>
            <a:r>
              <a:rPr/>
              <a:t> </a:t>
            </a:r>
            <a:r>
              <a:rPr/>
              <a:t>a</a:t>
            </a:r>
            <a:r>
              <a:rPr/>
              <a:t> </a:t>
            </a:r>
            <a:r>
              <a:rPr/>
              <a:t>debate</a:t>
            </a:r>
            <a:r>
              <a:rPr/>
              <a:t> </a:t>
            </a:r>
            <a:r>
              <a:rPr/>
              <a:t>over</a:t>
            </a:r>
            <a:r>
              <a:rPr/>
              <a:t> </a:t>
            </a:r>
            <a:r>
              <a:rPr/>
              <a:t>a</a:t>
            </a:r>
            <a:r>
              <a:rPr/>
              <a:t> </a:t>
            </a:r>
            <a:r>
              <a:rPr/>
              <a:t>large</a:t>
            </a:r>
            <a:r>
              <a:rPr/>
              <a:t> </a:t>
            </a:r>
            <a:r>
              <a:rPr/>
              <a:t>versus</a:t>
            </a:r>
            <a:r>
              <a:rPr/>
              <a:t> </a:t>
            </a:r>
            <a:r>
              <a:rPr/>
              <a:t>a</a:t>
            </a:r>
            <a:r>
              <a:rPr/>
              <a:t> </a:t>
            </a:r>
            <a:r>
              <a:rPr/>
              <a:t>small</a:t>
            </a:r>
            <a:r>
              <a:rPr/>
              <a:t> </a:t>
            </a:r>
            <a:r>
              <a:rPr/>
              <a:t>number</a:t>
            </a:r>
            <a:r>
              <a:rPr/>
              <a:t> </a:t>
            </a:r>
            <a:r>
              <a:rPr/>
              <a:t>of</a:t>
            </a:r>
            <a:r>
              <a:rPr/>
              <a:t> </a:t>
            </a:r>
            <a:r>
              <a:rPr/>
              <a:t>items.</a:t>
            </a:r>
          </a:p>
          <a:p>
            <a:pPr lvl="0" marL="0" indent="0">
              <a:buNone/>
            </a:pPr>
          </a:p>
          <a:p>
            <a:pPr lvl="0" marL="0" indent="0">
              <a:buNone/>
            </a:pPr>
            <a:r>
              <a:rPr/>
              <a:t>Do</a:t>
            </a:r>
            <a:r>
              <a:rPr/>
              <a:t> </a:t>
            </a:r>
            <a:r>
              <a:rPr/>
              <a:t>you</a:t>
            </a:r>
            <a:r>
              <a:rPr/>
              <a:t> </a:t>
            </a:r>
            <a:r>
              <a:rPr/>
              <a:t>want</a:t>
            </a:r>
            <a:r>
              <a:rPr/>
              <a:t> </a:t>
            </a:r>
            <a:r>
              <a:rPr/>
              <a:t>to</a:t>
            </a:r>
            <a:r>
              <a:rPr/>
              <a:t> </a:t>
            </a:r>
            <a:r>
              <a:rPr/>
              <a:t>reverse</a:t>
            </a:r>
            <a:r>
              <a:rPr/>
              <a:t> </a:t>
            </a:r>
            <a:r>
              <a:rPr/>
              <a:t>code</a:t>
            </a:r>
            <a:r>
              <a:rPr/>
              <a:t> </a:t>
            </a:r>
            <a:r>
              <a:rPr/>
              <a:t>some</a:t>
            </a:r>
            <a:r>
              <a:rPr/>
              <a:t> </a:t>
            </a:r>
            <a:r>
              <a:rPr/>
              <a:t>items.</a:t>
            </a:r>
            <a:r>
              <a:rPr/>
              <a:t> </a:t>
            </a:r>
            <a:r>
              <a:rPr/>
              <a:t>It</a:t>
            </a:r>
            <a:r>
              <a:rPr/>
              <a:t> </a:t>
            </a:r>
            <a:r>
              <a:rPr/>
              <a:t>could</a:t>
            </a:r>
            <a:r>
              <a:rPr/>
              <a:t> </a:t>
            </a:r>
            <a:r>
              <a:rPr/>
              <a:t>help</a:t>
            </a:r>
            <a:r>
              <a:rPr/>
              <a:t> </a:t>
            </a:r>
            <a:r>
              <a:rPr/>
              <a:t>keep</a:t>
            </a:r>
            <a:r>
              <a:rPr/>
              <a:t> </a:t>
            </a:r>
            <a:r>
              <a:rPr/>
              <a:t>the</a:t>
            </a:r>
            <a:r>
              <a:rPr/>
              <a:t> </a:t>
            </a:r>
            <a:r>
              <a:rPr/>
              <a:t>participants</a:t>
            </a:r>
            <a:r>
              <a:rPr/>
              <a:t> </a:t>
            </a:r>
            <a:r>
              <a:rPr/>
              <a:t>alert</a:t>
            </a:r>
            <a:r>
              <a:rPr/>
              <a:t> </a:t>
            </a:r>
            <a:r>
              <a:rPr/>
              <a:t>and</a:t>
            </a:r>
            <a:r>
              <a:rPr/>
              <a:t> </a:t>
            </a:r>
            <a:r>
              <a:rPr/>
              <a:t>thingking</a:t>
            </a:r>
            <a:r>
              <a:rPr/>
              <a:t> </a:t>
            </a:r>
            <a:r>
              <a:rPr/>
              <a:t>This</a:t>
            </a:r>
            <a:r>
              <a:rPr/>
              <a:t> </a:t>
            </a:r>
            <a:r>
              <a:rPr/>
              <a:t>may</a:t>
            </a:r>
            <a:r>
              <a:rPr/>
              <a:t> </a:t>
            </a:r>
            <a:r>
              <a:rPr/>
              <a:t>end</a:t>
            </a:r>
            <a:r>
              <a:rPr/>
              <a:t> </a:t>
            </a:r>
            <a:r>
              <a:rPr/>
              <a:t>up</a:t>
            </a:r>
            <a:r>
              <a:rPr/>
              <a:t> </a:t>
            </a:r>
            <a:r>
              <a:rPr/>
              <a:t>confusing.</a:t>
            </a:r>
            <a:r>
              <a:rPr/>
              <a:t> </a:t>
            </a:r>
            <a:r>
              <a:rPr/>
              <a:t>[[13</a:t>
            </a:r>
            <a:r>
              <a:rPr/>
              <a:t> </a:t>
            </a:r>
            <a:r>
              <a:rPr/>
              <a:t>questions,</a:t>
            </a:r>
            <a:r>
              <a:rPr/>
              <a:t> </a:t>
            </a:r>
            <a:r>
              <a:rPr/>
              <a:t>but</a:t>
            </a:r>
            <a:r>
              <a:rPr/>
              <a:t> </a:t>
            </a:r>
            <a:r>
              <a:rPr/>
              <a:t>question</a:t>
            </a:r>
            <a:r>
              <a:rPr/>
              <a:t> </a:t>
            </a:r>
            <a:r>
              <a:rPr/>
              <a:t>8,</a:t>
            </a:r>
            <a:r>
              <a:rPr/>
              <a:t> </a:t>
            </a:r>
            <a:r>
              <a:rPr/>
              <a:t>first</a:t>
            </a:r>
            <a:r>
              <a:rPr/>
              <a:t> </a:t>
            </a:r>
            <a:r>
              <a:rPr/>
              <a:t>question</a:t>
            </a:r>
            <a:r>
              <a:rPr/>
              <a:t> </a:t>
            </a:r>
            <a:r>
              <a:rPr/>
              <a:t>on</a:t>
            </a:r>
            <a:r>
              <a:rPr/>
              <a:t> </a:t>
            </a:r>
            <a:r>
              <a:rPr/>
              <a:t>the</a:t>
            </a:r>
            <a:r>
              <a:rPr/>
              <a:t> </a:t>
            </a:r>
            <a:r>
              <a:rPr/>
              <a:t>bakc</a:t>
            </a:r>
            <a:r>
              <a:rPr/>
              <a:t> </a:t>
            </a:r>
            <a:r>
              <a:rPr/>
              <a:t>page,</a:t>
            </a:r>
            <a:r>
              <a:rPr/>
              <a:t> </a:t>
            </a:r>
            <a:r>
              <a:rPr/>
              <a:t>was</a:t>
            </a:r>
            <a:r>
              <a:rPr/>
              <a:t> </a:t>
            </a:r>
            <a:r>
              <a:rPr/>
              <a:t>the</a:t>
            </a:r>
            <a:r>
              <a:rPr/>
              <a:t> </a:t>
            </a:r>
            <a:r>
              <a:rPr/>
              <a:t>only</a:t>
            </a:r>
            <a:r>
              <a:rPr/>
              <a:t> </a:t>
            </a:r>
            <a:r>
              <a:rPr/>
              <a:t>reverse</a:t>
            </a:r>
            <a:r>
              <a:rPr/>
              <a:t> </a:t>
            </a:r>
            <a:r>
              <a:rPr/>
              <a:t>coding.]]</a:t>
            </a:r>
          </a:p>
          <a:p>
            <a:pPr lvl="0" marL="0" indent="0">
              <a:buNone/>
            </a:pPr>
          </a:p>
          <a:p>
            <a:pPr lvl="1"/>
            <a:r>
              <a:rPr/>
              <a:t>Surveys</a:t>
            </a:r>
            <a:r>
              <a:rPr/>
              <a:t> </a:t>
            </a:r>
            <a:r>
              <a:rPr/>
              <a:t>–</a:t>
            </a:r>
            <a:r>
              <a:rPr/>
              <a:t> </a:t>
            </a:r>
            <a:r>
              <a:rPr/>
              <a:t>Response</a:t>
            </a:r>
            <a:r>
              <a:rPr/>
              <a:t> </a:t>
            </a:r>
            <a:r>
              <a:rPr/>
              <a:t>Options</a:t>
            </a:r>
          </a:p>
          <a:p>
            <a:pPr lvl="0" marL="0" indent="0">
              <a:buNone/>
            </a:pPr>
          </a:p>
          <a:p>
            <a:pPr lvl="2"/>
            <a:r>
              <a:rPr/>
              <a:t>Likert</a:t>
            </a:r>
          </a:p>
          <a:p>
            <a:pPr lvl="0" marL="0" indent="0">
              <a:buNone/>
            </a:pPr>
          </a:p>
          <a:p>
            <a:pPr lvl="0" marL="0" indent="0">
              <a:buNone/>
            </a:pPr>
            <a:r>
              <a:rPr/>
              <a:t>.footnote[Sim</a:t>
            </a:r>
            <a:r>
              <a:rPr/>
              <a:t> </a:t>
            </a:r>
            <a:r>
              <a:rPr/>
              <a:t>&amp;</a:t>
            </a:r>
            <a:r>
              <a:rPr/>
              <a:t> </a:t>
            </a:r>
            <a:r>
              <a:rPr/>
              <a:t>Wright,</a:t>
            </a:r>
            <a:r>
              <a:rPr/>
              <a:t> </a:t>
            </a:r>
            <a:r>
              <a:rPr/>
              <a:t>2002]</a:t>
            </a:r>
          </a:p>
          <a:p>
            <a:pPr lvl="0" marL="0" indent="0">
              <a:buNone/>
            </a:pPr>
          </a:p>
          <a:p>
            <a:pPr lvl="0" marL="0" indent="0">
              <a:buNone/>
            </a:pPr>
            <a:r>
              <a:rPr/>
              <a:t>Figure</a:t>
            </a:r>
            <a:r>
              <a:rPr/>
              <a:t> </a:t>
            </a:r>
            <a:r>
              <a:rPr/>
              <a:t>15.8</a:t>
            </a:r>
            <a:r>
              <a:rPr/>
              <a:t> </a:t>
            </a:r>
            <a:r>
              <a:rPr/>
              <a:t>is</a:t>
            </a:r>
            <a:r>
              <a:rPr/>
              <a:t> </a:t>
            </a:r>
            <a:r>
              <a:rPr/>
              <a:t>a</a:t>
            </a:r>
            <a:r>
              <a:rPr/>
              <a:t> </a:t>
            </a:r>
            <a:r>
              <a:rPr/>
              <a:t>different</a:t>
            </a:r>
            <a:r>
              <a:rPr/>
              <a:t> </a:t>
            </a:r>
            <a:r>
              <a:rPr/>
              <a:t>version</a:t>
            </a:r>
            <a:r>
              <a:rPr/>
              <a:t> </a:t>
            </a:r>
            <a:r>
              <a:rPr/>
              <a:t>of</a:t>
            </a:r>
            <a:r>
              <a:rPr/>
              <a:t> </a:t>
            </a:r>
            <a:r>
              <a:rPr/>
              <a:t>a</a:t>
            </a:r>
            <a:r>
              <a:rPr/>
              <a:t> </a:t>
            </a:r>
            <a:r>
              <a:rPr/>
              <a:t>five</a:t>
            </a:r>
            <a:r>
              <a:rPr/>
              <a:t> </a:t>
            </a:r>
            <a:r>
              <a:rPr/>
              <a:t>point</a:t>
            </a:r>
            <a:r>
              <a:rPr/>
              <a:t> </a:t>
            </a:r>
            <a:r>
              <a:rPr/>
              <a:t>scale.</a:t>
            </a:r>
          </a:p>
          <a:p>
            <a:pPr lvl="0" marL="0" indent="0">
              <a:buNone/>
            </a:pPr>
          </a:p>
          <a:p>
            <a:pPr lvl="0" marL="0" indent="0">
              <a:buNone/>
            </a:pPr>
            <a:r>
              <a:rPr/>
              <a:t>Commercial</a:t>
            </a:r>
            <a:r>
              <a:rPr/>
              <a:t> </a:t>
            </a:r>
            <a:r>
              <a:rPr/>
              <a:t>plug</a:t>
            </a:r>
            <a:r>
              <a:rPr/>
              <a:t> </a:t>
            </a:r>
            <a:r>
              <a:rPr/>
              <a:t>for</a:t>
            </a:r>
            <a:r>
              <a:rPr/>
              <a:t> </a:t>
            </a:r>
            <a:r>
              <a:rPr/>
              <a:t>REDCap.</a:t>
            </a:r>
            <a:r>
              <a:rPr/>
              <a:t> </a:t>
            </a:r>
            <a:r>
              <a:rPr/>
              <a:t>Entry</a:t>
            </a:r>
            <a:r>
              <a:rPr/>
              <a:t> </a:t>
            </a:r>
            <a:r>
              <a:rPr/>
              <a:t>on</a:t>
            </a:r>
            <a:r>
              <a:rPr/>
              <a:t> </a:t>
            </a:r>
            <a:r>
              <a:rPr/>
              <a:t>a</a:t>
            </a:r>
            <a:r>
              <a:rPr/>
              <a:t> </a:t>
            </a:r>
            <a:r>
              <a:rPr/>
              <a:t>tablet.</a:t>
            </a:r>
            <a:r>
              <a:rPr/>
              <a:t> </a:t>
            </a:r>
            <a:r>
              <a:rPr/>
              <a:t>Coding</a:t>
            </a:r>
            <a:r>
              <a:rPr/>
              <a:t> </a:t>
            </a:r>
            <a:r>
              <a:rPr/>
              <a:t>is</a:t>
            </a:r>
            <a:r>
              <a:rPr/>
              <a:t> </a:t>
            </a:r>
            <a:r>
              <a:rPr/>
              <a:t>done</a:t>
            </a:r>
            <a:r>
              <a:rPr/>
              <a:t> </a:t>
            </a:r>
            <a:r>
              <a:rPr/>
              <a:t>on</a:t>
            </a:r>
            <a:r>
              <a:rPr/>
              <a:t> </a:t>
            </a:r>
            <a:r>
              <a:rPr/>
              <a:t>the</a:t>
            </a:r>
            <a:r>
              <a:rPr/>
              <a:t> </a:t>
            </a:r>
            <a:r>
              <a:rPr/>
              <a:t>back-end.</a:t>
            </a:r>
          </a:p>
        </p:txBody>
      </p:sp>
      <p:sp>
        <p:nvSpPr>
          <p:cNvPr id="4" name="Slide Number Placeholder 3"/>
          <p:cNvSpPr>
            <a:spLocks noGrp="1"/>
          </p:cNvSpPr>
          <p:nvPr>
            <p:ph type="sldNum" sz="quarter" idx="10"/>
          </p:nvPr>
        </p:nvSpPr>
        <p:spPr/>
        <p:txBody>
          <a:bodyPr/>
          <a:lstStyle/>
          <a:p>
            <a:fld id="{18BDFEC3-8487-43E8-A154-7C12CBC1FFF2}" type="slidenum">
              <a:rPr lang="en-US"/>
              <a:t>46</a:t>
            </a:fld>
            <a:endParaRPr lang="en-US"/>
          </a:p>
        </p:txBody>
      </p:sp>
    </p:spTree>
  </p:cSld>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a:t>Surveys</a:t>
            </a:r>
            <a:r>
              <a:rPr/>
              <a:t> </a:t>
            </a:r>
            <a:r>
              <a:rPr/>
              <a:t>–</a:t>
            </a:r>
            <a:r>
              <a:rPr/>
              <a:t> </a:t>
            </a:r>
            <a:r>
              <a:rPr/>
              <a:t>Response</a:t>
            </a:r>
            <a:r>
              <a:rPr/>
              <a:t> </a:t>
            </a:r>
            <a:r>
              <a:rPr/>
              <a:t>Options</a:t>
            </a:r>
          </a:p>
          <a:p>
            <a:pPr lvl="0" marL="0" indent="0">
              <a:buNone/>
            </a:pPr>
          </a:p>
          <a:p>
            <a:pPr lvl="2"/>
            <a:r>
              <a:rPr/>
              <a:t>Likert</a:t>
            </a:r>
          </a:p>
          <a:p>
            <a:pPr lvl="0" marL="0" indent="0">
              <a:buNone/>
            </a:pPr>
          </a:p>
          <a:p>
            <a:pPr lvl="0" marL="0" indent="0">
              <a:buNone/>
            </a:pPr>
            <a:r>
              <a:rPr/>
              <a:t>.footnote[Sim</a:t>
            </a:r>
            <a:r>
              <a:rPr/>
              <a:t> </a:t>
            </a:r>
            <a:r>
              <a:rPr/>
              <a:t>&amp;</a:t>
            </a:r>
            <a:r>
              <a:rPr/>
              <a:t> </a:t>
            </a:r>
            <a:r>
              <a:rPr/>
              <a:t>Wright,</a:t>
            </a:r>
            <a:r>
              <a:rPr/>
              <a:t> </a:t>
            </a:r>
            <a:r>
              <a:rPr/>
              <a:t>2002]</a:t>
            </a:r>
          </a:p>
          <a:p>
            <a:pPr lvl="0" marL="0" indent="0">
              <a:buNone/>
            </a:pPr>
          </a:p>
          <a:p>
            <a:pPr lvl="0" marL="0" indent="0">
              <a:buNone/>
            </a:pPr>
            <a:r>
              <a:rPr/>
              <a:t>Figure</a:t>
            </a:r>
            <a:r>
              <a:rPr/>
              <a:t> </a:t>
            </a:r>
            <a:r>
              <a:rPr/>
              <a:t>15.9</a:t>
            </a:r>
            <a:r>
              <a:rPr/>
              <a:t> </a:t>
            </a:r>
            <a:r>
              <a:rPr/>
              <a:t>shows</a:t>
            </a:r>
            <a:r>
              <a:rPr/>
              <a:t> </a:t>
            </a:r>
            <a:r>
              <a:rPr/>
              <a:t>a</a:t>
            </a:r>
            <a:r>
              <a:rPr/>
              <a:t> </a:t>
            </a:r>
            <a:r>
              <a:rPr/>
              <a:t>seven</a:t>
            </a:r>
            <a:r>
              <a:rPr/>
              <a:t> </a:t>
            </a:r>
            <a:r>
              <a:rPr/>
              <a:t>point</a:t>
            </a:r>
            <a:r>
              <a:rPr/>
              <a:t> </a:t>
            </a:r>
            <a:r>
              <a:rPr/>
              <a:t>response.</a:t>
            </a:r>
          </a:p>
          <a:p>
            <a:pPr lvl="0" marL="0" indent="0">
              <a:buNone/>
            </a:pPr>
          </a:p>
          <a:p>
            <a:pPr lvl="0" marL="0" indent="0">
              <a:buNone/>
            </a:pPr>
            <a:r>
              <a:rPr/>
              <a:t>IRB</a:t>
            </a:r>
            <a:r>
              <a:rPr/>
              <a:t> </a:t>
            </a:r>
            <a:r>
              <a:rPr/>
              <a:t>insistence</a:t>
            </a:r>
            <a:r>
              <a:rPr/>
              <a:t> </a:t>
            </a:r>
            <a:r>
              <a:rPr/>
              <a:t>on</a:t>
            </a:r>
            <a:r>
              <a:rPr/>
              <a:t> </a:t>
            </a:r>
            <a:r>
              <a:rPr/>
              <a:t>a</a:t>
            </a:r>
            <a:r>
              <a:rPr/>
              <a:t> </a:t>
            </a:r>
            <a:r>
              <a:rPr/>
              <a:t>“</a:t>
            </a:r>
            <a:r>
              <a:rPr/>
              <a:t>Prefer</a:t>
            </a:r>
            <a:r>
              <a:rPr/>
              <a:t> </a:t>
            </a:r>
            <a:r>
              <a:rPr/>
              <a:t>Not</a:t>
            </a:r>
            <a:r>
              <a:rPr/>
              <a:t> </a:t>
            </a:r>
            <a:r>
              <a:rPr/>
              <a:t>to</a:t>
            </a:r>
            <a:r>
              <a:rPr/>
              <a:t> </a:t>
            </a:r>
            <a:r>
              <a:rPr/>
              <a:t>Answer</a:t>
            </a:r>
            <a:r>
              <a:rPr/>
              <a:t>”</a:t>
            </a:r>
            <a:r>
              <a:rPr/>
              <a:t> </a:t>
            </a:r>
            <a:r>
              <a:rPr/>
              <a:t>response.</a:t>
            </a:r>
            <a:r>
              <a:rPr/>
              <a:t> </a:t>
            </a:r>
            <a:r>
              <a:rPr/>
              <a:t>Contrast</a:t>
            </a:r>
            <a:r>
              <a:rPr/>
              <a:t> </a:t>
            </a:r>
            <a:r>
              <a:rPr/>
              <a:t>this</a:t>
            </a:r>
            <a:r>
              <a:rPr/>
              <a:t> </a:t>
            </a:r>
            <a:r>
              <a:rPr/>
              <a:t>to</a:t>
            </a:r>
            <a:r>
              <a:rPr/>
              <a:t> </a:t>
            </a:r>
            <a:r>
              <a:rPr/>
              <a:t>a</a:t>
            </a:r>
            <a:r>
              <a:rPr/>
              <a:t> </a:t>
            </a:r>
            <a:r>
              <a:rPr/>
              <a:t>“</a:t>
            </a:r>
            <a:r>
              <a:rPr/>
              <a:t>Neutral</a:t>
            </a:r>
            <a:r>
              <a:rPr/>
              <a:t>”</a:t>
            </a:r>
            <a:r>
              <a:rPr/>
              <a:t> </a:t>
            </a:r>
            <a:r>
              <a:rPr/>
              <a:t>option.</a:t>
            </a:r>
          </a:p>
        </p:txBody>
      </p:sp>
      <p:sp>
        <p:nvSpPr>
          <p:cNvPr id="4" name="Slide Number Placeholder 3"/>
          <p:cNvSpPr>
            <a:spLocks noGrp="1"/>
          </p:cNvSpPr>
          <p:nvPr>
            <p:ph type="sldNum" sz="quarter" idx="10"/>
          </p:nvPr>
        </p:nvSpPr>
        <p:spPr/>
        <p:txBody>
          <a:bodyPr/>
          <a:lstStyle/>
          <a:p>
            <a:fld id="{18BDFEC3-8487-43E8-A154-7C12CBC1FFF2}" type="slidenum">
              <a:rPr lang="en-US"/>
              <a:t>47</a:t>
            </a:fld>
            <a:endParaRPr lang="en-US"/>
          </a:p>
        </p:txBody>
      </p:sp>
    </p:spTree>
  </p:cSld>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a:t>Surveys</a:t>
            </a:r>
            <a:r>
              <a:rPr/>
              <a:t> </a:t>
            </a:r>
            <a:r>
              <a:rPr/>
              <a:t>–</a:t>
            </a:r>
            <a:r>
              <a:rPr/>
              <a:t> </a:t>
            </a:r>
            <a:r>
              <a:rPr/>
              <a:t>Response</a:t>
            </a:r>
            <a:r>
              <a:rPr/>
              <a:t> </a:t>
            </a:r>
            <a:r>
              <a:rPr/>
              <a:t>Options</a:t>
            </a:r>
          </a:p>
          <a:p>
            <a:pPr lvl="0" marL="0" indent="0">
              <a:buNone/>
            </a:pPr>
          </a:p>
          <a:p>
            <a:pPr lvl="0" marL="0" indent="0">
              <a:buNone/>
            </a:pPr>
            <a:r>
              <a:rPr/>
              <a:t>.footnote[Sim</a:t>
            </a:r>
            <a:r>
              <a:rPr/>
              <a:t> </a:t>
            </a:r>
            <a:r>
              <a:rPr/>
              <a:t>&amp;</a:t>
            </a:r>
            <a:r>
              <a:rPr/>
              <a:t> </a:t>
            </a:r>
            <a:r>
              <a:rPr/>
              <a:t>Wright,</a:t>
            </a:r>
            <a:r>
              <a:rPr/>
              <a:t> </a:t>
            </a:r>
            <a:r>
              <a:rPr/>
              <a:t>2002]</a:t>
            </a:r>
          </a:p>
          <a:p>
            <a:pPr lvl="0" marL="0" indent="0">
              <a:buNone/>
            </a:pPr>
          </a:p>
          <a:p>
            <a:pPr lvl="0" marL="0" indent="0">
              <a:buNone/>
            </a:pPr>
            <a:r>
              <a:rPr/>
              <a:t>Figure</a:t>
            </a:r>
            <a:r>
              <a:rPr/>
              <a:t> </a:t>
            </a:r>
            <a:r>
              <a:rPr/>
              <a:t>15.3</a:t>
            </a:r>
          </a:p>
          <a:p>
            <a:pPr lvl="0" marL="0" indent="0">
              <a:buNone/>
            </a:pPr>
          </a:p>
          <a:p>
            <a:pPr lvl="0" marL="0" indent="0">
              <a:buNone/>
            </a:pPr>
            <a:r>
              <a:rPr/>
              <a:t>These</a:t>
            </a:r>
            <a:r>
              <a:rPr/>
              <a:t> </a:t>
            </a:r>
            <a:r>
              <a:rPr/>
              <a:t>scales</a:t>
            </a:r>
            <a:r>
              <a:rPr/>
              <a:t> </a:t>
            </a:r>
            <a:r>
              <a:rPr/>
              <a:t>seem</a:t>
            </a:r>
            <a:r>
              <a:rPr/>
              <a:t> </a:t>
            </a:r>
            <a:r>
              <a:rPr/>
              <a:t>backwards</a:t>
            </a:r>
            <a:r>
              <a:rPr/>
              <a:t> </a:t>
            </a:r>
            <a:r>
              <a:rPr/>
              <a:t>to</a:t>
            </a:r>
            <a:r>
              <a:rPr/>
              <a:t> </a:t>
            </a:r>
            <a:r>
              <a:rPr/>
              <a:t>Mary.</a:t>
            </a:r>
            <a:r>
              <a:rPr/>
              <a:t> </a:t>
            </a:r>
            <a:r>
              <a:rPr/>
              <a:t>You</a:t>
            </a:r>
            <a:r>
              <a:rPr/>
              <a:t> </a:t>
            </a:r>
            <a:r>
              <a:rPr/>
              <a:t>don’t</a:t>
            </a:r>
            <a:r>
              <a:rPr/>
              <a:t> </a:t>
            </a:r>
            <a:r>
              <a:rPr/>
              <a:t>necessarily</a:t>
            </a:r>
            <a:r>
              <a:rPr/>
              <a:t> </a:t>
            </a:r>
            <a:r>
              <a:rPr/>
              <a:t>need</a:t>
            </a:r>
            <a:r>
              <a:rPr/>
              <a:t> </a:t>
            </a:r>
            <a:r>
              <a:rPr/>
              <a:t>to</a:t>
            </a:r>
            <a:r>
              <a:rPr/>
              <a:t> </a:t>
            </a:r>
            <a:r>
              <a:rPr/>
              <a:t>include</a:t>
            </a:r>
            <a:r>
              <a:rPr/>
              <a:t> </a:t>
            </a:r>
            <a:r>
              <a:rPr/>
              <a:t>the</a:t>
            </a:r>
            <a:r>
              <a:rPr/>
              <a:t> </a:t>
            </a:r>
            <a:r>
              <a:rPr/>
              <a:t>numbers</a:t>
            </a:r>
            <a:r>
              <a:rPr/>
              <a:t> </a:t>
            </a:r>
            <a:r>
              <a:rPr/>
              <a:t>are</a:t>
            </a:r>
            <a:r>
              <a:rPr/>
              <a:t> </a:t>
            </a:r>
            <a:r>
              <a:rPr/>
              <a:t>on</a:t>
            </a:r>
            <a:r>
              <a:rPr/>
              <a:t> </a:t>
            </a:r>
            <a:r>
              <a:rPr/>
              <a:t>the</a:t>
            </a:r>
            <a:r>
              <a:rPr/>
              <a:t> </a:t>
            </a:r>
            <a:r>
              <a:rPr/>
              <a:t>form.</a:t>
            </a:r>
            <a:r>
              <a:rPr/>
              <a:t> </a:t>
            </a:r>
            <a:r>
              <a:rPr/>
              <a:t>They</a:t>
            </a:r>
            <a:r>
              <a:rPr/>
              <a:t> </a:t>
            </a:r>
            <a:r>
              <a:rPr/>
              <a:t>can</a:t>
            </a:r>
            <a:r>
              <a:rPr/>
              <a:t> </a:t>
            </a:r>
            <a:r>
              <a:rPr/>
              <a:t>be</a:t>
            </a:r>
            <a:r>
              <a:rPr/>
              <a:t> </a:t>
            </a:r>
            <a:r>
              <a:rPr/>
              <a:t>added</a:t>
            </a:r>
            <a:r>
              <a:rPr/>
              <a:t> </a:t>
            </a:r>
            <a:r>
              <a:rPr/>
              <a:t>on</a:t>
            </a:r>
            <a:r>
              <a:rPr/>
              <a:t> </a:t>
            </a:r>
            <a:r>
              <a:rPr/>
              <a:t>the</a:t>
            </a:r>
            <a:r>
              <a:rPr/>
              <a:t> </a:t>
            </a:r>
            <a:r>
              <a:rPr/>
              <a:t>back</a:t>
            </a:r>
            <a:r>
              <a:rPr/>
              <a:t> </a:t>
            </a:r>
            <a:r>
              <a:rPr/>
              <a:t>end.</a:t>
            </a:r>
          </a:p>
        </p:txBody>
      </p:sp>
      <p:sp>
        <p:nvSpPr>
          <p:cNvPr id="4" name="Slide Number Placeholder 3"/>
          <p:cNvSpPr>
            <a:spLocks noGrp="1"/>
          </p:cNvSpPr>
          <p:nvPr>
            <p:ph type="sldNum" sz="quarter" idx="10"/>
          </p:nvPr>
        </p:nvSpPr>
        <p:spPr/>
        <p:txBody>
          <a:bodyPr/>
          <a:lstStyle/>
          <a:p>
            <a:fld id="{18BDFEC3-8487-43E8-A154-7C12CBC1FFF2}" type="slidenum">
              <a:rPr lang="en-US"/>
              <a:t>48</a:t>
            </a:fld>
            <a:endParaRPr lang="en-US"/>
          </a:p>
        </p:txBody>
      </p:sp>
    </p:spTree>
  </p:cSld>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a:t>Surveys</a:t>
            </a:r>
            <a:r>
              <a:rPr/>
              <a:t> </a:t>
            </a:r>
            <a:r>
              <a:rPr/>
              <a:t>–</a:t>
            </a:r>
            <a:r>
              <a:rPr/>
              <a:t> </a:t>
            </a:r>
            <a:r>
              <a:rPr/>
              <a:t>Response</a:t>
            </a:r>
            <a:r>
              <a:rPr/>
              <a:t> </a:t>
            </a:r>
            <a:r>
              <a:rPr/>
              <a:t>Options</a:t>
            </a:r>
          </a:p>
          <a:p>
            <a:pPr lvl="0" marL="0" indent="0">
              <a:buNone/>
            </a:pPr>
          </a:p>
          <a:p>
            <a:pPr lvl="0" marL="0" indent="0">
              <a:buNone/>
            </a:pPr>
            <a:r>
              <a:rPr/>
              <a:t>Figure</a:t>
            </a:r>
            <a:r>
              <a:rPr/>
              <a:t> </a:t>
            </a:r>
            <a:r>
              <a:rPr/>
              <a:t>15.4,</a:t>
            </a:r>
            <a:r>
              <a:rPr/>
              <a:t> </a:t>
            </a:r>
            <a:r>
              <a:rPr/>
              <a:t>Sim</a:t>
            </a:r>
            <a:r>
              <a:rPr/>
              <a:t> </a:t>
            </a:r>
            <a:r>
              <a:rPr/>
              <a:t>&amp;</a:t>
            </a:r>
            <a:r>
              <a:rPr/>
              <a:t> </a:t>
            </a:r>
            <a:r>
              <a:rPr/>
              <a:t>Wright,</a:t>
            </a:r>
            <a:r>
              <a:rPr/>
              <a:t> </a:t>
            </a:r>
            <a:r>
              <a:rPr/>
              <a:t>2002.</a:t>
            </a:r>
          </a:p>
          <a:p>
            <a:pPr lvl="0" marL="0" indent="0">
              <a:buNone/>
            </a:pPr>
          </a:p>
          <a:p>
            <a:pPr lvl="0" marL="0" indent="0">
              <a:buNone/>
            </a:pPr>
            <a:r>
              <a:rPr/>
              <a:t>Not</a:t>
            </a:r>
            <a:r>
              <a:rPr/>
              <a:t> </a:t>
            </a:r>
            <a:r>
              <a:rPr/>
              <a:t>at</a:t>
            </a:r>
            <a:r>
              <a:rPr/>
              <a:t> </a:t>
            </a:r>
            <a:r>
              <a:rPr/>
              <a:t>all,</a:t>
            </a:r>
            <a:r>
              <a:rPr/>
              <a:t> </a:t>
            </a:r>
            <a:r>
              <a:rPr/>
              <a:t>somewhat,</a:t>
            </a:r>
            <a:r>
              <a:rPr/>
              <a:t> </a:t>
            </a:r>
            <a:r>
              <a:rPr/>
              <a:t>moderately,</a:t>
            </a:r>
            <a:r>
              <a:rPr/>
              <a:t> </a:t>
            </a:r>
            <a:r>
              <a:rPr/>
              <a:t>very</a:t>
            </a:r>
            <a:r>
              <a:rPr/>
              <a:t> </a:t>
            </a:r>
            <a:r>
              <a:rPr/>
              <a:t>much,</a:t>
            </a:r>
            <a:r>
              <a:rPr/>
              <a:t> </a:t>
            </a:r>
            <a:r>
              <a:rPr/>
              <a:t>extremely.</a:t>
            </a:r>
          </a:p>
          <a:p>
            <a:pPr lvl="0" marL="0" indent="0">
              <a:buNone/>
            </a:pPr>
          </a:p>
          <a:p>
            <a:pPr lvl="0" marL="0" indent="0">
              <a:buNone/>
            </a:pPr>
            <a:r>
              <a:rPr/>
              <a:t>Note</a:t>
            </a:r>
            <a:r>
              <a:rPr/>
              <a:t> </a:t>
            </a:r>
            <a:r>
              <a:rPr/>
              <a:t>that</a:t>
            </a:r>
            <a:r>
              <a:rPr/>
              <a:t> </a:t>
            </a:r>
            <a:r>
              <a:rPr/>
              <a:t>the</a:t>
            </a:r>
            <a:r>
              <a:rPr/>
              <a:t> </a:t>
            </a:r>
            <a:r>
              <a:rPr/>
              <a:t>largest</a:t>
            </a:r>
            <a:r>
              <a:rPr/>
              <a:t> </a:t>
            </a:r>
            <a:r>
              <a:rPr/>
              <a:t>number</a:t>
            </a:r>
            <a:r>
              <a:rPr/>
              <a:t> </a:t>
            </a:r>
            <a:r>
              <a:rPr/>
              <a:t>is</a:t>
            </a:r>
            <a:r>
              <a:rPr/>
              <a:t> </a:t>
            </a:r>
            <a:r>
              <a:rPr/>
              <a:t>associated</a:t>
            </a:r>
            <a:r>
              <a:rPr/>
              <a:t> </a:t>
            </a:r>
            <a:r>
              <a:rPr/>
              <a:t>with</a:t>
            </a:r>
            <a:r>
              <a:rPr/>
              <a:t> </a:t>
            </a:r>
            <a:r>
              <a:rPr/>
              <a:t>“</a:t>
            </a:r>
            <a:r>
              <a:rPr/>
              <a:t>not</a:t>
            </a:r>
            <a:r>
              <a:rPr/>
              <a:t> </a:t>
            </a:r>
            <a:r>
              <a:rPr/>
              <a:t>at</a:t>
            </a:r>
            <a:r>
              <a:rPr/>
              <a:t> </a:t>
            </a:r>
            <a:r>
              <a:rPr/>
              <a:t>all</a:t>
            </a:r>
            <a:r>
              <a:rPr/>
              <a:t>”</a:t>
            </a:r>
            <a:r>
              <a:rPr/>
              <a:t>.</a:t>
            </a:r>
          </a:p>
          <a:p>
            <a:pPr lvl="0" marL="0" indent="0">
              <a:buNone/>
            </a:pPr>
          </a:p>
          <a:p>
            <a:pPr lvl="0" marL="0" indent="0">
              <a:buNone/>
            </a:pPr>
            <a:r>
              <a:rPr/>
              <a:t>Double</a:t>
            </a:r>
            <a:r>
              <a:rPr/>
              <a:t> </a:t>
            </a:r>
            <a:r>
              <a:rPr/>
              <a:t>check</a:t>
            </a:r>
            <a:r>
              <a:rPr/>
              <a:t> </a:t>
            </a:r>
            <a:r>
              <a:rPr/>
              <a:t>that</a:t>
            </a:r>
            <a:r>
              <a:rPr/>
              <a:t> </a:t>
            </a:r>
            <a:r>
              <a:rPr/>
              <a:t>everyone</a:t>
            </a:r>
            <a:r>
              <a:rPr/>
              <a:t> </a:t>
            </a:r>
            <a:r>
              <a:rPr/>
              <a:t>agrees</a:t>
            </a:r>
            <a:r>
              <a:rPr/>
              <a:t> </a:t>
            </a:r>
            <a:r>
              <a:rPr/>
              <a:t>that</a:t>
            </a:r>
            <a:r>
              <a:rPr/>
              <a:t> </a:t>
            </a:r>
            <a:r>
              <a:rPr/>
              <a:t>somewhat</a:t>
            </a:r>
            <a:r>
              <a:rPr/>
              <a:t> </a:t>
            </a:r>
            <a:r>
              <a:rPr/>
              <a:t>is</a:t>
            </a:r>
            <a:r>
              <a:rPr/>
              <a:t> </a:t>
            </a:r>
            <a:r>
              <a:rPr/>
              <a:t>less</a:t>
            </a:r>
            <a:r>
              <a:rPr/>
              <a:t> </a:t>
            </a:r>
            <a:r>
              <a:rPr/>
              <a:t>than</a:t>
            </a:r>
            <a:r>
              <a:rPr/>
              <a:t> </a:t>
            </a:r>
            <a:r>
              <a:rPr/>
              <a:t>moderate,</a:t>
            </a:r>
            <a:r>
              <a:rPr/>
              <a:t> </a:t>
            </a:r>
            <a:r>
              <a:rPr/>
              <a:t>very</a:t>
            </a:r>
            <a:r>
              <a:rPr/>
              <a:t> </a:t>
            </a:r>
            <a:r>
              <a:rPr/>
              <a:t>much</a:t>
            </a:r>
            <a:r>
              <a:rPr/>
              <a:t> </a:t>
            </a:r>
            <a:r>
              <a:rPr/>
              <a:t>is</a:t>
            </a:r>
            <a:r>
              <a:rPr/>
              <a:t> </a:t>
            </a:r>
            <a:r>
              <a:rPr/>
              <a:t>less</a:t>
            </a:r>
            <a:r>
              <a:rPr/>
              <a:t> </a:t>
            </a:r>
            <a:r>
              <a:rPr/>
              <a:t>than</a:t>
            </a:r>
            <a:r>
              <a:rPr/>
              <a:t> </a:t>
            </a:r>
            <a:r>
              <a:rPr/>
              <a:t>extremely.</a:t>
            </a:r>
          </a:p>
        </p:txBody>
      </p:sp>
      <p:sp>
        <p:nvSpPr>
          <p:cNvPr id="4" name="Slide Number Placeholder 3"/>
          <p:cNvSpPr>
            <a:spLocks noGrp="1"/>
          </p:cNvSpPr>
          <p:nvPr>
            <p:ph type="sldNum" sz="quarter" idx="10"/>
          </p:nvPr>
        </p:nvSpPr>
        <p:spPr/>
        <p:txBody>
          <a:bodyPr/>
          <a:lstStyle/>
          <a:p>
            <a:fld id="{18BDFEC3-8487-43E8-A154-7C12CBC1FFF2}" type="slidenum">
              <a:rPr lang="en-US"/>
              <a:t>49</a:t>
            </a:fld>
            <a:endParaRPr lang="en-US"/>
          </a:p>
        </p:txBody>
      </p:sp>
    </p:spTree>
  </p:cSld>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a:t>Surveys</a:t>
            </a:r>
            <a:r>
              <a:rPr/>
              <a:t> </a:t>
            </a:r>
            <a:r>
              <a:rPr/>
              <a:t>–</a:t>
            </a:r>
            <a:r>
              <a:rPr/>
              <a:t> </a:t>
            </a:r>
            <a:r>
              <a:rPr/>
              <a:t>Response</a:t>
            </a:r>
            <a:r>
              <a:rPr/>
              <a:t> </a:t>
            </a:r>
            <a:r>
              <a:rPr/>
              <a:t>Options</a:t>
            </a:r>
          </a:p>
          <a:p>
            <a:pPr lvl="0" marL="0" indent="0">
              <a:buNone/>
            </a:pPr>
          </a:p>
          <a:p>
            <a:pPr lvl="0" marL="0" indent="0">
              <a:buNone/>
            </a:pPr>
            <a:r>
              <a:rPr/>
              <a:t>Figure</a:t>
            </a:r>
            <a:r>
              <a:rPr/>
              <a:t> </a:t>
            </a:r>
            <a:r>
              <a:rPr/>
              <a:t>15.5.</a:t>
            </a:r>
            <a:r>
              <a:rPr/>
              <a:t> </a:t>
            </a:r>
            <a:r>
              <a:rPr/>
              <a:t>[Sim</a:t>
            </a:r>
            <a:r>
              <a:rPr/>
              <a:t> </a:t>
            </a:r>
            <a:r>
              <a:rPr/>
              <a:t>&amp;</a:t>
            </a:r>
            <a:r>
              <a:rPr/>
              <a:t> </a:t>
            </a:r>
            <a:r>
              <a:rPr/>
              <a:t>Wright,</a:t>
            </a:r>
            <a:r>
              <a:rPr/>
              <a:t> </a:t>
            </a:r>
            <a:r>
              <a:rPr/>
              <a:t>2002]</a:t>
            </a:r>
          </a:p>
          <a:p>
            <a:pPr lvl="0" marL="0" indent="0">
              <a:buNone/>
            </a:pPr>
          </a:p>
          <a:p>
            <a:pPr lvl="0" marL="0" indent="0">
              <a:buNone/>
            </a:pPr>
            <a:r>
              <a:rPr/>
              <a:t>Good,</a:t>
            </a:r>
            <a:r>
              <a:rPr/>
              <a:t> </a:t>
            </a:r>
            <a:r>
              <a:rPr/>
              <a:t>Fair,</a:t>
            </a:r>
            <a:r>
              <a:rPr/>
              <a:t> </a:t>
            </a:r>
            <a:r>
              <a:rPr/>
              <a:t>Poor</a:t>
            </a:r>
            <a:r>
              <a:rPr/>
              <a:t> </a:t>
            </a:r>
            <a:r>
              <a:rPr/>
              <a:t>is</a:t>
            </a:r>
            <a:r>
              <a:rPr/>
              <a:t> </a:t>
            </a:r>
            <a:r>
              <a:rPr/>
              <a:t>a</a:t>
            </a:r>
            <a:r>
              <a:rPr/>
              <a:t> </a:t>
            </a:r>
            <a:r>
              <a:rPr/>
              <a:t>three</a:t>
            </a:r>
            <a:r>
              <a:rPr/>
              <a:t> </a:t>
            </a:r>
            <a:r>
              <a:rPr/>
              <a:t>point</a:t>
            </a:r>
            <a:r>
              <a:rPr/>
              <a:t> </a:t>
            </a:r>
            <a:r>
              <a:rPr/>
              <a:t>scale.</a:t>
            </a:r>
            <a:r>
              <a:rPr/>
              <a:t> </a:t>
            </a:r>
            <a:r>
              <a:rPr/>
              <a:t>Add</a:t>
            </a:r>
            <a:r>
              <a:rPr/>
              <a:t> </a:t>
            </a:r>
            <a:r>
              <a:rPr/>
              <a:t>Very</a:t>
            </a:r>
            <a:r>
              <a:rPr/>
              <a:t> </a:t>
            </a:r>
            <a:r>
              <a:rPr/>
              <a:t>good</a:t>
            </a:r>
            <a:r>
              <a:rPr/>
              <a:t> </a:t>
            </a:r>
            <a:r>
              <a:rPr/>
              <a:t>for</a:t>
            </a:r>
            <a:r>
              <a:rPr/>
              <a:t> </a:t>
            </a:r>
            <a:r>
              <a:rPr/>
              <a:t>a</a:t>
            </a:r>
            <a:r>
              <a:rPr/>
              <a:t> </a:t>
            </a:r>
            <a:r>
              <a:rPr/>
              <a:t>four</a:t>
            </a:r>
            <a:r>
              <a:rPr/>
              <a:t> </a:t>
            </a:r>
            <a:r>
              <a:rPr/>
              <a:t>point</a:t>
            </a:r>
            <a:r>
              <a:rPr/>
              <a:t> </a:t>
            </a:r>
            <a:r>
              <a:rPr/>
              <a:t>scale.</a:t>
            </a:r>
            <a:r>
              <a:rPr/>
              <a:t> </a:t>
            </a:r>
            <a:r>
              <a:rPr/>
              <a:t>Add</a:t>
            </a:r>
            <a:r>
              <a:rPr/>
              <a:t> </a:t>
            </a:r>
            <a:r>
              <a:rPr/>
              <a:t>Excellent</a:t>
            </a:r>
            <a:r>
              <a:rPr/>
              <a:t> </a:t>
            </a:r>
            <a:r>
              <a:rPr/>
              <a:t>to</a:t>
            </a:r>
            <a:r>
              <a:rPr/>
              <a:t> </a:t>
            </a:r>
            <a:r>
              <a:rPr/>
              <a:t>get</a:t>
            </a:r>
            <a:r>
              <a:rPr/>
              <a:t> </a:t>
            </a:r>
            <a:r>
              <a:rPr/>
              <a:t>a</a:t>
            </a:r>
            <a:r>
              <a:rPr/>
              <a:t> </a:t>
            </a:r>
            <a:r>
              <a:rPr/>
              <a:t>five</a:t>
            </a:r>
            <a:r>
              <a:rPr/>
              <a:t> </a:t>
            </a:r>
            <a:r>
              <a:rPr/>
              <a:t>point</a:t>
            </a:r>
            <a:r>
              <a:rPr/>
              <a:t> </a:t>
            </a:r>
            <a:r>
              <a:rPr/>
              <a:t>scale.</a:t>
            </a:r>
          </a:p>
        </p:txBody>
      </p:sp>
      <p:sp>
        <p:nvSpPr>
          <p:cNvPr id="4" name="Slide Number Placeholder 3"/>
          <p:cNvSpPr>
            <a:spLocks noGrp="1"/>
          </p:cNvSpPr>
          <p:nvPr>
            <p:ph type="sldNum" sz="quarter" idx="10"/>
          </p:nvPr>
        </p:nvSpPr>
        <p:spPr/>
        <p:txBody>
          <a:bodyPr/>
          <a:lstStyle/>
          <a:p>
            <a:fld id="{18BDFEC3-8487-43E8-A154-7C12CBC1FFF2}" type="slidenum">
              <a:rPr lang="en-US"/>
              <a:t>50</a:t>
            </a:fld>
            <a:endParaRPr lang="en-US"/>
          </a:p>
        </p:txBody>
      </p:sp>
    </p:spTree>
  </p:cSld>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a:t>Surveys</a:t>
            </a:r>
            <a:r>
              <a:rPr/>
              <a:t> </a:t>
            </a:r>
            <a:r>
              <a:rPr/>
              <a:t>–</a:t>
            </a:r>
            <a:r>
              <a:rPr/>
              <a:t> </a:t>
            </a:r>
            <a:r>
              <a:rPr/>
              <a:t>Response</a:t>
            </a:r>
            <a:r>
              <a:rPr/>
              <a:t> </a:t>
            </a:r>
            <a:r>
              <a:rPr/>
              <a:t>Options</a:t>
            </a:r>
          </a:p>
          <a:p>
            <a:pPr lvl="0" marL="0" indent="0">
              <a:buNone/>
            </a:pPr>
          </a:p>
          <a:p>
            <a:pPr lvl="2"/>
            <a:r>
              <a:rPr/>
              <a:t>Semantic</a:t>
            </a:r>
            <a:r>
              <a:rPr/>
              <a:t> </a:t>
            </a:r>
            <a:r>
              <a:rPr/>
              <a:t>Differential</a:t>
            </a:r>
          </a:p>
          <a:p>
            <a:pPr lvl="0" marL="0" indent="0">
              <a:buNone/>
            </a:pPr>
          </a:p>
          <a:p>
            <a:pPr lvl="0" marL="0" indent="0">
              <a:buNone/>
            </a:pPr>
            <a:r>
              <a:rPr/>
              <a:t>Figure</a:t>
            </a:r>
            <a:r>
              <a:rPr/>
              <a:t> </a:t>
            </a:r>
            <a:r>
              <a:rPr/>
              <a:t>15.4</a:t>
            </a:r>
            <a:r>
              <a:rPr/>
              <a:t> </a:t>
            </a:r>
            <a:r>
              <a:rPr/>
              <a:t>[Portney</a:t>
            </a:r>
            <a:r>
              <a:rPr/>
              <a:t> </a:t>
            </a:r>
            <a:r>
              <a:rPr/>
              <a:t>&amp;</a:t>
            </a:r>
            <a:r>
              <a:rPr/>
              <a:t> </a:t>
            </a:r>
            <a:r>
              <a:rPr/>
              <a:t>Watkins,</a:t>
            </a:r>
            <a:r>
              <a:rPr/>
              <a:t> </a:t>
            </a:r>
            <a:r>
              <a:rPr/>
              <a:t>2009]</a:t>
            </a:r>
          </a:p>
          <a:p>
            <a:pPr lvl="0" marL="0" indent="0">
              <a:buNone/>
            </a:pPr>
          </a:p>
          <a:p>
            <a:pPr lvl="0" marL="0" indent="0">
              <a:buNone/>
            </a:pPr>
            <a:r>
              <a:rPr/>
              <a:t>This</a:t>
            </a:r>
            <a:r>
              <a:rPr/>
              <a:t> </a:t>
            </a:r>
            <a:r>
              <a:rPr/>
              <a:t>is</a:t>
            </a:r>
            <a:r>
              <a:rPr/>
              <a:t> </a:t>
            </a:r>
            <a:r>
              <a:rPr/>
              <a:t>an</a:t>
            </a:r>
            <a:r>
              <a:rPr/>
              <a:t> </a:t>
            </a:r>
            <a:r>
              <a:rPr/>
              <a:t>example</a:t>
            </a:r>
            <a:r>
              <a:rPr/>
              <a:t> </a:t>
            </a:r>
            <a:r>
              <a:rPr/>
              <a:t>of</a:t>
            </a:r>
            <a:r>
              <a:rPr/>
              <a:t> </a:t>
            </a:r>
            <a:r>
              <a:rPr/>
              <a:t>a</a:t>
            </a:r>
            <a:r>
              <a:rPr/>
              <a:t> </a:t>
            </a:r>
            <a:r>
              <a:rPr/>
              <a:t>semantic</a:t>
            </a:r>
            <a:r>
              <a:rPr/>
              <a:t> </a:t>
            </a:r>
            <a:r>
              <a:rPr/>
              <a:t>differential.</a:t>
            </a:r>
            <a:r>
              <a:rPr/>
              <a:t> </a:t>
            </a:r>
            <a:r>
              <a:rPr/>
              <a:t>Seven</a:t>
            </a:r>
            <a:r>
              <a:rPr/>
              <a:t> </a:t>
            </a:r>
            <a:r>
              <a:rPr/>
              <a:t>point</a:t>
            </a:r>
            <a:r>
              <a:rPr/>
              <a:t> </a:t>
            </a:r>
            <a:r>
              <a:rPr/>
              <a:t>scale.</a:t>
            </a:r>
            <a:r>
              <a:rPr/>
              <a:t> </a:t>
            </a:r>
            <a:r>
              <a:rPr/>
              <a:t>Only</a:t>
            </a:r>
            <a:r>
              <a:rPr/>
              <a:t> </a:t>
            </a:r>
            <a:r>
              <a:rPr/>
              <a:t>label</a:t>
            </a:r>
            <a:r>
              <a:rPr/>
              <a:t> </a:t>
            </a:r>
            <a:r>
              <a:rPr/>
              <a:t>the</a:t>
            </a:r>
            <a:r>
              <a:rPr/>
              <a:t> </a:t>
            </a:r>
            <a:r>
              <a:rPr/>
              <a:t>extremes.</a:t>
            </a:r>
            <a:r>
              <a:rPr/>
              <a:t> </a:t>
            </a:r>
            <a:r>
              <a:rPr/>
              <a:t>Notice</a:t>
            </a:r>
            <a:r>
              <a:rPr/>
              <a:t> </a:t>
            </a:r>
            <a:r>
              <a:rPr/>
              <a:t>the</a:t>
            </a:r>
            <a:r>
              <a:rPr/>
              <a:t> </a:t>
            </a:r>
            <a:r>
              <a:rPr/>
              <a:t>reverse</a:t>
            </a:r>
            <a:r>
              <a:rPr/>
              <a:t> </a:t>
            </a:r>
            <a:r>
              <a:rPr/>
              <a:t>scaling</a:t>
            </a:r>
            <a:r>
              <a:rPr/>
              <a:t> </a:t>
            </a:r>
            <a:r>
              <a:rPr/>
              <a:t>of</a:t>
            </a:r>
            <a:r>
              <a:rPr/>
              <a:t> </a:t>
            </a:r>
            <a:r>
              <a:rPr/>
              <a:t>some</a:t>
            </a:r>
            <a:r>
              <a:rPr/>
              <a:t> </a:t>
            </a:r>
            <a:r>
              <a:rPr/>
              <a:t>items.</a:t>
            </a:r>
          </a:p>
        </p:txBody>
      </p:sp>
      <p:sp>
        <p:nvSpPr>
          <p:cNvPr id="4" name="Slide Number Placeholder 3"/>
          <p:cNvSpPr>
            <a:spLocks noGrp="1"/>
          </p:cNvSpPr>
          <p:nvPr>
            <p:ph type="sldNum" sz="quarter" idx="10"/>
          </p:nvPr>
        </p:nvSpPr>
        <p:spPr/>
        <p:txBody>
          <a:bodyPr/>
          <a:lstStyle/>
          <a:p>
            <a:fld id="{18BDFEC3-8487-43E8-A154-7C12CBC1FFF2}" type="slidenum">
              <a:rPr lang="en-US"/>
              <a:t>51</a:t>
            </a:fld>
            <a:endParaRPr lang="en-US"/>
          </a:p>
        </p:txBody>
      </p:sp>
    </p:spTree>
  </p:cSld>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a:t>Surveys</a:t>
            </a:r>
            <a:r>
              <a:rPr/>
              <a:t> </a:t>
            </a:r>
            <a:r>
              <a:rPr/>
              <a:t>–</a:t>
            </a:r>
            <a:r>
              <a:rPr/>
              <a:t> </a:t>
            </a:r>
            <a:r>
              <a:rPr/>
              <a:t>Response</a:t>
            </a:r>
            <a:r>
              <a:rPr/>
              <a:t> </a:t>
            </a:r>
            <a:r>
              <a:rPr/>
              <a:t>Options</a:t>
            </a:r>
          </a:p>
          <a:p>
            <a:pPr lvl="0" marL="0" indent="0">
              <a:buNone/>
            </a:pPr>
          </a:p>
          <a:p>
            <a:pPr lvl="2"/>
            <a:r>
              <a:rPr/>
              <a:t>Semantic</a:t>
            </a:r>
            <a:r>
              <a:rPr/>
              <a:t> </a:t>
            </a:r>
            <a:r>
              <a:rPr/>
              <a:t>Differential</a:t>
            </a:r>
          </a:p>
          <a:p>
            <a:pPr lvl="0" marL="0" indent="0">
              <a:buNone/>
            </a:pPr>
          </a:p>
          <a:p>
            <a:pPr lvl="0" marL="0" indent="0">
              <a:buNone/>
            </a:pPr>
            <a:r>
              <a:rPr/>
              <a:t>Figure</a:t>
            </a:r>
            <a:r>
              <a:rPr/>
              <a:t> </a:t>
            </a:r>
            <a:r>
              <a:rPr/>
              <a:t>15.11</a:t>
            </a:r>
            <a:r>
              <a:rPr/>
              <a:t> </a:t>
            </a:r>
            <a:r>
              <a:rPr/>
              <a:t>[Portney</a:t>
            </a:r>
            <a:r>
              <a:rPr/>
              <a:t> </a:t>
            </a:r>
            <a:r>
              <a:rPr/>
              <a:t>&amp;</a:t>
            </a:r>
            <a:r>
              <a:rPr/>
              <a:t> </a:t>
            </a:r>
            <a:r>
              <a:rPr/>
              <a:t>Watkins,</a:t>
            </a:r>
            <a:r>
              <a:rPr/>
              <a:t> </a:t>
            </a:r>
            <a:r>
              <a:rPr/>
              <a:t>2009]</a:t>
            </a:r>
          </a:p>
          <a:p>
            <a:pPr lvl="0" marL="0" indent="0">
              <a:buNone/>
            </a:pPr>
          </a:p>
          <a:p>
            <a:pPr lvl="0" marL="0" indent="0">
              <a:buNone/>
            </a:pPr>
            <a:r>
              <a:rPr/>
              <a:t>A</a:t>
            </a:r>
            <a:r>
              <a:rPr/>
              <a:t> </a:t>
            </a:r>
            <a:r>
              <a:rPr/>
              <a:t>second</a:t>
            </a:r>
            <a:r>
              <a:rPr/>
              <a:t> </a:t>
            </a:r>
            <a:r>
              <a:rPr/>
              <a:t>example</a:t>
            </a:r>
            <a:r>
              <a:rPr/>
              <a:t> </a:t>
            </a:r>
            <a:r>
              <a:rPr/>
              <a:t>of</a:t>
            </a:r>
            <a:r>
              <a:rPr/>
              <a:t> </a:t>
            </a:r>
            <a:r>
              <a:rPr/>
              <a:t>a</a:t>
            </a:r>
            <a:r>
              <a:rPr/>
              <a:t> </a:t>
            </a:r>
            <a:r>
              <a:rPr/>
              <a:t>semantic</a:t>
            </a:r>
            <a:r>
              <a:rPr/>
              <a:t> </a:t>
            </a:r>
            <a:r>
              <a:rPr/>
              <a:t>differential</a:t>
            </a:r>
            <a:r>
              <a:rPr/>
              <a:t> </a:t>
            </a:r>
            <a:r>
              <a:rPr/>
              <a:t>scale.</a:t>
            </a:r>
          </a:p>
        </p:txBody>
      </p:sp>
      <p:sp>
        <p:nvSpPr>
          <p:cNvPr id="4" name="Slide Number Placeholder 3"/>
          <p:cNvSpPr>
            <a:spLocks noGrp="1"/>
          </p:cNvSpPr>
          <p:nvPr>
            <p:ph type="sldNum" sz="quarter" idx="10"/>
          </p:nvPr>
        </p:nvSpPr>
        <p:spPr/>
        <p:txBody>
          <a:bodyPr/>
          <a:lstStyle/>
          <a:p>
            <a:fld id="{18BDFEC3-8487-43E8-A154-7C12CBC1FFF2}" type="slidenum">
              <a:rPr lang="en-US"/>
              <a:t>52</a:t>
            </a:fld>
            <a:endParaRPr lang="en-US"/>
          </a:p>
        </p:txBody>
      </p:sp>
    </p:spTree>
  </p:cSld>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a:t>Surveys</a:t>
            </a:r>
            <a:r>
              <a:rPr/>
              <a:t> </a:t>
            </a:r>
            <a:r>
              <a:rPr/>
              <a:t>–</a:t>
            </a:r>
            <a:r>
              <a:rPr/>
              <a:t> </a:t>
            </a:r>
            <a:r>
              <a:rPr/>
              <a:t>Response</a:t>
            </a:r>
            <a:r>
              <a:rPr/>
              <a:t> </a:t>
            </a:r>
            <a:r>
              <a:rPr/>
              <a:t>Options</a:t>
            </a:r>
          </a:p>
          <a:p>
            <a:pPr lvl="0" marL="0" indent="0">
              <a:buNone/>
            </a:pPr>
          </a:p>
          <a:p>
            <a:pPr lvl="2"/>
            <a:r>
              <a:rPr/>
              <a:t>Visual</a:t>
            </a:r>
            <a:r>
              <a:rPr/>
              <a:t> </a:t>
            </a:r>
            <a:r>
              <a:rPr/>
              <a:t>Analogue</a:t>
            </a:r>
            <a:r>
              <a:rPr/>
              <a:t> </a:t>
            </a:r>
            <a:r>
              <a:rPr/>
              <a:t>Scale</a:t>
            </a:r>
            <a:r>
              <a:rPr/>
              <a:t> </a:t>
            </a:r>
            <a:r>
              <a:rPr/>
              <a:t>(VAS)</a:t>
            </a:r>
          </a:p>
          <a:p>
            <a:pPr lvl="0" marL="0" indent="0">
              <a:buNone/>
            </a:pPr>
          </a:p>
          <a:p>
            <a:pPr lvl="0" marL="0" indent="0">
              <a:buNone/>
            </a:pPr>
            <a:r>
              <a:rPr/>
              <a:t>Figure</a:t>
            </a:r>
            <a:r>
              <a:rPr/>
              <a:t> </a:t>
            </a:r>
            <a:r>
              <a:rPr/>
              <a:t>15.5.</a:t>
            </a:r>
            <a:r>
              <a:rPr/>
              <a:t> </a:t>
            </a:r>
            <a:r>
              <a:rPr/>
              <a:t>[Portney</a:t>
            </a:r>
            <a:r>
              <a:rPr/>
              <a:t> </a:t>
            </a:r>
            <a:r>
              <a:rPr/>
              <a:t>&amp;</a:t>
            </a:r>
            <a:r>
              <a:rPr/>
              <a:t> </a:t>
            </a:r>
            <a:r>
              <a:rPr/>
              <a:t>Watkins,</a:t>
            </a:r>
            <a:r>
              <a:rPr/>
              <a:t> </a:t>
            </a:r>
            <a:r>
              <a:rPr/>
              <a:t>2009]</a:t>
            </a:r>
          </a:p>
          <a:p>
            <a:pPr lvl="0" marL="0" indent="0">
              <a:buNone/>
            </a:pPr>
          </a:p>
          <a:p>
            <a:pPr lvl="0" marL="0" indent="0">
              <a:buNone/>
            </a:pPr>
            <a:r>
              <a:rPr/>
              <a:t>Commonly</a:t>
            </a:r>
            <a:r>
              <a:rPr/>
              <a:t> </a:t>
            </a:r>
            <a:r>
              <a:rPr/>
              <a:t>used</a:t>
            </a:r>
            <a:r>
              <a:rPr/>
              <a:t> </a:t>
            </a:r>
            <a:r>
              <a:rPr/>
              <a:t>for</a:t>
            </a:r>
            <a:r>
              <a:rPr/>
              <a:t> </a:t>
            </a:r>
            <a:r>
              <a:rPr/>
              <a:t>pain.</a:t>
            </a:r>
            <a:r>
              <a:rPr/>
              <a:t> </a:t>
            </a:r>
            <a:r>
              <a:rPr/>
              <a:t>Usually</a:t>
            </a:r>
            <a:r>
              <a:rPr/>
              <a:t> </a:t>
            </a:r>
            <a:r>
              <a:rPr/>
              <a:t>the</a:t>
            </a:r>
            <a:r>
              <a:rPr/>
              <a:t> </a:t>
            </a:r>
            <a:r>
              <a:rPr/>
              <a:t>line</a:t>
            </a:r>
            <a:r>
              <a:rPr/>
              <a:t> </a:t>
            </a:r>
            <a:r>
              <a:rPr/>
              <a:t>is</a:t>
            </a:r>
            <a:r>
              <a:rPr/>
              <a:t> </a:t>
            </a:r>
            <a:r>
              <a:rPr/>
              <a:t>100</a:t>
            </a:r>
            <a:r>
              <a:rPr/>
              <a:t> </a:t>
            </a:r>
            <a:r>
              <a:rPr/>
              <a:t>mm</a:t>
            </a:r>
            <a:r>
              <a:rPr/>
              <a:t> </a:t>
            </a:r>
            <a:r>
              <a:rPr/>
              <a:t>long.</a:t>
            </a:r>
            <a:r>
              <a:rPr/>
              <a:t> </a:t>
            </a:r>
            <a:r>
              <a:rPr/>
              <a:t>Gives</a:t>
            </a:r>
            <a:r>
              <a:rPr/>
              <a:t> </a:t>
            </a:r>
            <a:r>
              <a:rPr/>
              <a:t>you</a:t>
            </a:r>
            <a:r>
              <a:rPr/>
              <a:t> </a:t>
            </a:r>
            <a:r>
              <a:rPr/>
              <a:t>a</a:t>
            </a:r>
            <a:r>
              <a:rPr/>
              <a:t> </a:t>
            </a:r>
            <a:r>
              <a:rPr/>
              <a:t>number</a:t>
            </a:r>
            <a:r>
              <a:rPr/>
              <a:t> </a:t>
            </a:r>
            <a:r>
              <a:rPr/>
              <a:t>from</a:t>
            </a:r>
            <a:r>
              <a:rPr/>
              <a:t> </a:t>
            </a:r>
            <a:r>
              <a:rPr/>
              <a:t>0</a:t>
            </a:r>
            <a:r>
              <a:rPr/>
              <a:t> </a:t>
            </a:r>
            <a:r>
              <a:rPr/>
              <a:t>to</a:t>
            </a:r>
            <a:r>
              <a:rPr/>
              <a:t> </a:t>
            </a:r>
            <a:r>
              <a:rPr/>
              <a:t>100,</a:t>
            </a:r>
            <a:r>
              <a:rPr/>
              <a:t> </a:t>
            </a:r>
            <a:r>
              <a:rPr/>
              <a:t>which</a:t>
            </a:r>
            <a:r>
              <a:rPr/>
              <a:t> </a:t>
            </a:r>
            <a:r>
              <a:rPr/>
              <a:t>allows</a:t>
            </a:r>
            <a:r>
              <a:rPr/>
              <a:t> </a:t>
            </a:r>
            <a:r>
              <a:rPr/>
              <a:t>you</a:t>
            </a:r>
            <a:r>
              <a:rPr/>
              <a:t> </a:t>
            </a:r>
            <a:r>
              <a:rPr/>
              <a:t>to</a:t>
            </a:r>
            <a:r>
              <a:rPr/>
              <a:t> </a:t>
            </a:r>
            <a:r>
              <a:rPr/>
              <a:t>treat</a:t>
            </a:r>
            <a:r>
              <a:rPr/>
              <a:t> </a:t>
            </a:r>
            <a:r>
              <a:rPr/>
              <a:t>this</a:t>
            </a:r>
            <a:r>
              <a:rPr/>
              <a:t> </a:t>
            </a:r>
            <a:r>
              <a:rPr/>
              <a:t>as</a:t>
            </a:r>
            <a:r>
              <a:rPr/>
              <a:t> </a:t>
            </a:r>
            <a:r>
              <a:rPr/>
              <a:t>a</a:t>
            </a:r>
            <a:r>
              <a:rPr/>
              <a:t> </a:t>
            </a:r>
            <a:r>
              <a:rPr/>
              <a:t>continuous</a:t>
            </a:r>
            <a:r>
              <a:rPr/>
              <a:t> </a:t>
            </a:r>
            <a:r>
              <a:rPr/>
              <a:t>variable.</a:t>
            </a:r>
          </a:p>
          <a:p>
            <a:pPr lvl="0" marL="0" indent="0">
              <a:buNone/>
            </a:pPr>
          </a:p>
          <a:p>
            <a:pPr lvl="0" marL="0" indent="0">
              <a:buNone/>
            </a:pPr>
            <a:r>
              <a:rPr/>
              <a:t>Anchors</a:t>
            </a:r>
            <a:r>
              <a:rPr/>
              <a:t> </a:t>
            </a:r>
            <a:r>
              <a:rPr/>
              <a:t>at</a:t>
            </a:r>
            <a:r>
              <a:rPr/>
              <a:t> </a:t>
            </a:r>
            <a:r>
              <a:rPr/>
              <a:t>each</a:t>
            </a:r>
            <a:r>
              <a:rPr/>
              <a:t> </a:t>
            </a:r>
            <a:r>
              <a:rPr/>
              <a:t>extreme.</a:t>
            </a:r>
          </a:p>
          <a:p>
            <a:pPr lvl="0" marL="0" indent="0">
              <a:buNone/>
            </a:pPr>
          </a:p>
          <a:p>
            <a:pPr lvl="0" marL="0" indent="0">
              <a:buNone/>
            </a:pPr>
            <a:r>
              <a:rPr/>
              <a:t>How</a:t>
            </a:r>
            <a:r>
              <a:rPr/>
              <a:t> </a:t>
            </a:r>
            <a:r>
              <a:rPr/>
              <a:t>do</a:t>
            </a:r>
            <a:r>
              <a:rPr/>
              <a:t> </a:t>
            </a:r>
            <a:r>
              <a:rPr/>
              <a:t>you</a:t>
            </a:r>
            <a:r>
              <a:rPr/>
              <a:t> </a:t>
            </a:r>
            <a:r>
              <a:rPr/>
              <a:t>handle</a:t>
            </a:r>
            <a:r>
              <a:rPr/>
              <a:t> </a:t>
            </a:r>
            <a:r>
              <a:rPr/>
              <a:t>a</a:t>
            </a:r>
            <a:r>
              <a:rPr/>
              <a:t> </a:t>
            </a:r>
            <a:r>
              <a:rPr/>
              <a:t>check</a:t>
            </a:r>
            <a:r>
              <a:rPr/>
              <a:t> </a:t>
            </a:r>
            <a:r>
              <a:rPr/>
              <a:t>mark.</a:t>
            </a:r>
          </a:p>
          <a:p>
            <a:pPr lvl="0" marL="0" indent="0">
              <a:buNone/>
            </a:pPr>
          </a:p>
          <a:p>
            <a:pPr lvl="0" marL="0" indent="0">
              <a:buNone/>
            </a:pPr>
            <a:r>
              <a:rPr/>
              <a:t>This</a:t>
            </a:r>
            <a:r>
              <a:rPr/>
              <a:t> </a:t>
            </a:r>
            <a:r>
              <a:rPr/>
              <a:t>is</a:t>
            </a:r>
            <a:r>
              <a:rPr/>
              <a:t> </a:t>
            </a:r>
            <a:r>
              <a:rPr/>
              <a:t>a</a:t>
            </a:r>
            <a:r>
              <a:rPr/>
              <a:t> </a:t>
            </a:r>
            <a:r>
              <a:rPr/>
              <a:t>very</a:t>
            </a:r>
            <a:r>
              <a:rPr/>
              <a:t> </a:t>
            </a:r>
            <a:r>
              <a:rPr/>
              <a:t>labor</a:t>
            </a:r>
            <a:r>
              <a:rPr/>
              <a:t> </a:t>
            </a:r>
            <a:r>
              <a:rPr/>
              <a:t>intensive</a:t>
            </a:r>
            <a:r>
              <a:rPr/>
              <a:t> </a:t>
            </a:r>
            <a:r>
              <a:rPr/>
              <a:t>data</a:t>
            </a:r>
            <a:r>
              <a:rPr/>
              <a:t> </a:t>
            </a:r>
            <a:r>
              <a:rPr/>
              <a:t>entry</a:t>
            </a:r>
            <a:r>
              <a:rPr/>
              <a:t> </a:t>
            </a:r>
            <a:r>
              <a:rPr/>
              <a:t>task.</a:t>
            </a:r>
          </a:p>
          <a:p>
            <a:pPr lvl="0" marL="0" indent="0">
              <a:buNone/>
            </a:pPr>
          </a:p>
          <a:p>
            <a:pPr lvl="0" marL="0" indent="0">
              <a:buNone/>
            </a:pPr>
            <a:r>
              <a:rPr/>
              <a:t>Note</a:t>
            </a:r>
            <a:r>
              <a:rPr/>
              <a:t> </a:t>
            </a:r>
            <a:r>
              <a:rPr/>
              <a:t>that</a:t>
            </a:r>
            <a:r>
              <a:rPr/>
              <a:t> </a:t>
            </a:r>
            <a:r>
              <a:rPr/>
              <a:t>the</a:t>
            </a:r>
            <a:r>
              <a:rPr/>
              <a:t> </a:t>
            </a:r>
            <a:r>
              <a:rPr/>
              <a:t>photocopy</a:t>
            </a:r>
            <a:r>
              <a:rPr/>
              <a:t> </a:t>
            </a:r>
            <a:r>
              <a:rPr/>
              <a:t>process</a:t>
            </a:r>
            <a:r>
              <a:rPr/>
              <a:t> </a:t>
            </a:r>
            <a:r>
              <a:rPr/>
              <a:t>can</a:t>
            </a:r>
            <a:r>
              <a:rPr/>
              <a:t> </a:t>
            </a:r>
            <a:r>
              <a:rPr/>
              <a:t>change</a:t>
            </a:r>
            <a:r>
              <a:rPr/>
              <a:t> </a:t>
            </a:r>
            <a:r>
              <a:rPr/>
              <a:t>the</a:t>
            </a:r>
            <a:r>
              <a:rPr/>
              <a:t> </a:t>
            </a:r>
            <a:r>
              <a:rPr/>
              <a:t>length</a:t>
            </a:r>
            <a:r>
              <a:rPr/>
              <a:t> </a:t>
            </a:r>
            <a:r>
              <a:rPr/>
              <a:t>of</a:t>
            </a:r>
            <a:r>
              <a:rPr/>
              <a:t> </a:t>
            </a:r>
            <a:r>
              <a:rPr/>
              <a:t>the</a:t>
            </a:r>
            <a:r>
              <a:rPr/>
              <a:t> </a:t>
            </a:r>
            <a:r>
              <a:rPr/>
              <a:t>scale</a:t>
            </a:r>
            <a:r>
              <a:rPr/>
              <a:t> </a:t>
            </a:r>
            <a:r>
              <a:rPr/>
              <a:t>(102</a:t>
            </a:r>
            <a:r>
              <a:rPr/>
              <a:t> </a:t>
            </a:r>
            <a:r>
              <a:rPr/>
              <a:t>mm</a:t>
            </a:r>
            <a:r>
              <a:rPr/>
              <a:t> </a:t>
            </a:r>
            <a:r>
              <a:rPr/>
              <a:t>versus</a:t>
            </a:r>
            <a:r>
              <a:rPr/>
              <a:t> </a:t>
            </a:r>
            <a:r>
              <a:rPr/>
              <a:t>100</a:t>
            </a:r>
            <a:r>
              <a:rPr/>
              <a:t> </a:t>
            </a:r>
            <a:r>
              <a:rPr/>
              <a:t>mm).</a:t>
            </a:r>
          </a:p>
        </p:txBody>
      </p:sp>
      <p:sp>
        <p:nvSpPr>
          <p:cNvPr id="4" name="Slide Number Placeholder 3"/>
          <p:cNvSpPr>
            <a:spLocks noGrp="1"/>
          </p:cNvSpPr>
          <p:nvPr>
            <p:ph type="sldNum" sz="quarter" idx="10"/>
          </p:nvPr>
        </p:nvSpPr>
        <p:spPr/>
        <p:txBody>
          <a:bodyPr/>
          <a:lstStyle/>
          <a:p>
            <a:fld id="{18BDFEC3-8487-43E8-A154-7C12CBC1FFF2}" type="slidenum">
              <a:rPr lang="en-US"/>
              <a:t>53</a:t>
            </a:fld>
            <a:endParaRPr lang="en-US"/>
          </a:p>
        </p:txBody>
      </p:sp>
    </p:spTree>
  </p:cSld>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The</a:t>
            </a:r>
            <a:r>
              <a:rPr/>
              <a:t> </a:t>
            </a:r>
            <a:r>
              <a:rPr/>
              <a:t>size</a:t>
            </a:r>
            <a:r>
              <a:rPr/>
              <a:t> </a:t>
            </a:r>
            <a:r>
              <a:rPr/>
              <a:t>of</a:t>
            </a:r>
            <a:r>
              <a:rPr/>
              <a:t> </a:t>
            </a:r>
            <a:r>
              <a:rPr/>
              <a:t>a</a:t>
            </a:r>
            <a:r>
              <a:rPr/>
              <a:t> </a:t>
            </a:r>
            <a:r>
              <a:rPr/>
              <a:t>focus</a:t>
            </a:r>
            <a:r>
              <a:rPr/>
              <a:t> </a:t>
            </a:r>
            <a:r>
              <a:rPr/>
              <a:t>group</a:t>
            </a:r>
            <a:r>
              <a:rPr/>
              <a:t> </a:t>
            </a:r>
            <a:r>
              <a:rPr/>
              <a:t>can</a:t>
            </a:r>
            <a:r>
              <a:rPr/>
              <a:t> </a:t>
            </a:r>
            <a:r>
              <a:rPr/>
              <a:t>vary,</a:t>
            </a:r>
            <a:r>
              <a:rPr/>
              <a:t> </a:t>
            </a:r>
            <a:r>
              <a:rPr/>
              <a:t>but</a:t>
            </a:r>
            <a:r>
              <a:rPr/>
              <a:t> </a:t>
            </a:r>
            <a:r>
              <a:rPr/>
              <a:t>I’ve</a:t>
            </a:r>
            <a:r>
              <a:rPr/>
              <a:t> </a:t>
            </a:r>
            <a:r>
              <a:rPr/>
              <a:t>seen</a:t>
            </a:r>
            <a:r>
              <a:rPr/>
              <a:t> </a:t>
            </a:r>
            <a:r>
              <a:rPr/>
              <a:t>recommendations</a:t>
            </a:r>
            <a:r>
              <a:rPr/>
              <a:t> </a:t>
            </a:r>
            <a:r>
              <a:rPr/>
              <a:t>of</a:t>
            </a:r>
            <a:r>
              <a:rPr/>
              <a:t> </a:t>
            </a:r>
            <a:r>
              <a:rPr/>
              <a:t>six</a:t>
            </a:r>
            <a:r>
              <a:rPr/>
              <a:t> </a:t>
            </a:r>
            <a:r>
              <a:rPr/>
              <a:t>to</a:t>
            </a:r>
            <a:r>
              <a:rPr/>
              <a:t> </a:t>
            </a:r>
            <a:r>
              <a:rPr/>
              <a:t>twelve</a:t>
            </a:r>
            <a:r>
              <a:rPr/>
              <a:t> </a:t>
            </a:r>
            <a:r>
              <a:rPr/>
              <a:t>people.</a:t>
            </a:r>
          </a:p>
          <a:p>
            <a:pPr lvl="0" marL="0" indent="0">
              <a:buNone/>
            </a:pPr>
          </a:p>
          <a:p>
            <a:pPr lvl="0" marL="0" indent="0">
              <a:buNone/>
            </a:pPr>
            <a:r>
              <a:rPr/>
              <a:t>What</a:t>
            </a:r>
            <a:r>
              <a:rPr/>
              <a:t> </a:t>
            </a:r>
            <a:r>
              <a:rPr/>
              <a:t>the</a:t>
            </a:r>
            <a:r>
              <a:rPr/>
              <a:t> </a:t>
            </a:r>
            <a:r>
              <a:rPr/>
              <a:t>research</a:t>
            </a:r>
            <a:r>
              <a:rPr/>
              <a:t> </a:t>
            </a:r>
            <a:r>
              <a:rPr/>
              <a:t>community</a:t>
            </a:r>
            <a:r>
              <a:rPr/>
              <a:t> </a:t>
            </a:r>
            <a:r>
              <a:rPr/>
              <a:t>does</a:t>
            </a:r>
            <a:r>
              <a:rPr/>
              <a:t> </a:t>
            </a:r>
            <a:r>
              <a:rPr/>
              <a:t>agree</a:t>
            </a:r>
            <a:r>
              <a:rPr/>
              <a:t> </a:t>
            </a:r>
            <a:r>
              <a:rPr/>
              <a:t>on</a:t>
            </a:r>
            <a:r>
              <a:rPr/>
              <a:t> </a:t>
            </a:r>
            <a:r>
              <a:rPr/>
              <a:t>is</a:t>
            </a:r>
            <a:r>
              <a:rPr/>
              <a:t> </a:t>
            </a:r>
            <a:r>
              <a:rPr/>
              <a:t>that</a:t>
            </a:r>
            <a:r>
              <a:rPr/>
              <a:t> </a:t>
            </a:r>
            <a:r>
              <a:rPr/>
              <a:t>you</a:t>
            </a:r>
            <a:r>
              <a:rPr/>
              <a:t> </a:t>
            </a:r>
            <a:r>
              <a:rPr/>
              <a:t>need</a:t>
            </a:r>
            <a:r>
              <a:rPr/>
              <a:t> </a:t>
            </a:r>
            <a:r>
              <a:rPr/>
              <a:t>to</a:t>
            </a:r>
            <a:r>
              <a:rPr/>
              <a:t> </a:t>
            </a:r>
            <a:r>
              <a:rPr/>
              <a:t>plan</a:t>
            </a:r>
            <a:r>
              <a:rPr/>
              <a:t> </a:t>
            </a:r>
            <a:r>
              <a:rPr/>
              <a:t>for</a:t>
            </a:r>
            <a:r>
              <a:rPr/>
              <a:t> </a:t>
            </a:r>
            <a:r>
              <a:rPr/>
              <a:t>more</a:t>
            </a:r>
            <a:r>
              <a:rPr/>
              <a:t> </a:t>
            </a:r>
            <a:r>
              <a:rPr/>
              <a:t>than</a:t>
            </a:r>
            <a:r>
              <a:rPr/>
              <a:t> </a:t>
            </a:r>
            <a:r>
              <a:rPr/>
              <a:t>one</a:t>
            </a:r>
            <a:r>
              <a:rPr/>
              <a:t> </a:t>
            </a:r>
            <a:r>
              <a:rPr/>
              <a:t>group.</a:t>
            </a:r>
            <a:r>
              <a:rPr/>
              <a:t> </a:t>
            </a:r>
            <a:r>
              <a:rPr/>
              <a:t>The</a:t>
            </a:r>
            <a:r>
              <a:rPr/>
              <a:t> </a:t>
            </a:r>
            <a:r>
              <a:rPr/>
              <a:t>consistency</a:t>
            </a:r>
            <a:r>
              <a:rPr/>
              <a:t> </a:t>
            </a:r>
            <a:r>
              <a:rPr/>
              <a:t>of</a:t>
            </a:r>
            <a:r>
              <a:rPr/>
              <a:t> </a:t>
            </a:r>
            <a:r>
              <a:rPr/>
              <a:t>responses</a:t>
            </a:r>
            <a:r>
              <a:rPr/>
              <a:t> </a:t>
            </a:r>
            <a:r>
              <a:rPr/>
              <a:t>from</a:t>
            </a:r>
            <a:r>
              <a:rPr/>
              <a:t> </a:t>
            </a:r>
            <a:r>
              <a:rPr/>
              <a:t>one</a:t>
            </a:r>
            <a:r>
              <a:rPr/>
              <a:t> </a:t>
            </a:r>
            <a:r>
              <a:rPr/>
              <a:t>group</a:t>
            </a:r>
            <a:r>
              <a:rPr/>
              <a:t> </a:t>
            </a:r>
            <a:r>
              <a:rPr/>
              <a:t>to</a:t>
            </a:r>
            <a:r>
              <a:rPr/>
              <a:t> </a:t>
            </a:r>
            <a:r>
              <a:rPr/>
              <a:t>the</a:t>
            </a:r>
            <a:r>
              <a:rPr/>
              <a:t> </a:t>
            </a:r>
            <a:r>
              <a:rPr/>
              <a:t>next</a:t>
            </a:r>
            <a:r>
              <a:rPr/>
              <a:t> </a:t>
            </a:r>
            <a:r>
              <a:rPr/>
              <a:t>will</a:t>
            </a:r>
            <a:r>
              <a:rPr/>
              <a:t> </a:t>
            </a:r>
            <a:r>
              <a:rPr/>
              <a:t>tell</a:t>
            </a:r>
            <a:r>
              <a:rPr/>
              <a:t> </a:t>
            </a:r>
            <a:r>
              <a:rPr/>
              <a:t>you</a:t>
            </a:r>
            <a:r>
              <a:rPr/>
              <a:t> </a:t>
            </a:r>
            <a:r>
              <a:rPr/>
              <a:t>if</a:t>
            </a:r>
            <a:r>
              <a:rPr/>
              <a:t> </a:t>
            </a:r>
            <a:r>
              <a:rPr/>
              <a:t>you</a:t>
            </a:r>
            <a:r>
              <a:rPr/>
              <a:t> </a:t>
            </a:r>
            <a:r>
              <a:rPr/>
              <a:t>have</a:t>
            </a:r>
            <a:r>
              <a:rPr/>
              <a:t> </a:t>
            </a:r>
            <a:r>
              <a:rPr/>
              <a:t>reached</a:t>
            </a:r>
            <a:r>
              <a:rPr/>
              <a:t> </a:t>
            </a:r>
            <a:r>
              <a:rPr/>
              <a:t>saturation.</a:t>
            </a:r>
          </a:p>
          <a:p>
            <a:pPr lvl="0" marL="0" indent="0">
              <a:buNone/>
            </a:pPr>
          </a:p>
          <a:p>
            <a:pPr lvl="0" marL="0" indent="0">
              <a:buNone/>
            </a:pPr>
            <a:r>
              <a:rPr/>
              <a:t>Saturation</a:t>
            </a:r>
            <a:r>
              <a:rPr/>
              <a:t> </a:t>
            </a:r>
            <a:r>
              <a:rPr/>
              <a:t>is</a:t>
            </a:r>
            <a:r>
              <a:rPr/>
              <a:t> </a:t>
            </a:r>
            <a:r>
              <a:rPr/>
              <a:t>evidence</a:t>
            </a:r>
            <a:r>
              <a:rPr/>
              <a:t> </a:t>
            </a:r>
            <a:r>
              <a:rPr/>
              <a:t>that</a:t>
            </a:r>
            <a:r>
              <a:rPr/>
              <a:t> </a:t>
            </a:r>
            <a:r>
              <a:rPr/>
              <a:t>no</a:t>
            </a:r>
            <a:r>
              <a:rPr/>
              <a:t> </a:t>
            </a:r>
            <a:r>
              <a:rPr/>
              <a:t>new</a:t>
            </a:r>
            <a:r>
              <a:rPr/>
              <a:t> </a:t>
            </a:r>
            <a:r>
              <a:rPr/>
              <a:t>themes</a:t>
            </a:r>
            <a:r>
              <a:rPr/>
              <a:t> </a:t>
            </a:r>
            <a:r>
              <a:rPr/>
              <a:t>or</a:t>
            </a:r>
            <a:r>
              <a:rPr/>
              <a:t> </a:t>
            </a:r>
            <a:r>
              <a:rPr/>
              <a:t>ideas</a:t>
            </a:r>
            <a:r>
              <a:rPr/>
              <a:t> </a:t>
            </a:r>
            <a:r>
              <a:rPr/>
              <a:t>have</a:t>
            </a:r>
            <a:r>
              <a:rPr/>
              <a:t> </a:t>
            </a:r>
            <a:r>
              <a:rPr/>
              <a:t>emerged</a:t>
            </a:r>
            <a:r>
              <a:rPr/>
              <a:t> </a:t>
            </a:r>
            <a:r>
              <a:rPr/>
              <a:t>from</a:t>
            </a:r>
            <a:r>
              <a:rPr/>
              <a:t> </a:t>
            </a:r>
            <a:r>
              <a:rPr/>
              <a:t>your</a:t>
            </a:r>
            <a:r>
              <a:rPr/>
              <a:t> </a:t>
            </a:r>
            <a:r>
              <a:rPr/>
              <a:t>groups.</a:t>
            </a:r>
            <a:r>
              <a:rPr/>
              <a:t> </a:t>
            </a:r>
            <a:r>
              <a:rPr/>
              <a:t>Almost</a:t>
            </a:r>
            <a:r>
              <a:rPr/>
              <a:t> </a:t>
            </a:r>
            <a:r>
              <a:rPr/>
              <a:t>all</a:t>
            </a:r>
            <a:r>
              <a:rPr/>
              <a:t> </a:t>
            </a:r>
            <a:r>
              <a:rPr/>
              <a:t>assessments</a:t>
            </a:r>
            <a:r>
              <a:rPr/>
              <a:t> </a:t>
            </a:r>
            <a:r>
              <a:rPr/>
              <a:t>of</a:t>
            </a:r>
            <a:r>
              <a:rPr/>
              <a:t> </a:t>
            </a:r>
            <a:r>
              <a:rPr/>
              <a:t>whether</a:t>
            </a:r>
            <a:r>
              <a:rPr/>
              <a:t> </a:t>
            </a:r>
            <a:r>
              <a:rPr/>
              <a:t>saturation</a:t>
            </a:r>
            <a:r>
              <a:rPr/>
              <a:t> </a:t>
            </a:r>
            <a:r>
              <a:rPr/>
              <a:t>has</a:t>
            </a:r>
            <a:r>
              <a:rPr/>
              <a:t> </a:t>
            </a:r>
            <a:r>
              <a:rPr/>
              <a:t>been</a:t>
            </a:r>
            <a:r>
              <a:rPr/>
              <a:t> </a:t>
            </a:r>
            <a:r>
              <a:rPr/>
              <a:t>achieved</a:t>
            </a:r>
            <a:r>
              <a:rPr/>
              <a:t> </a:t>
            </a:r>
            <a:r>
              <a:rPr/>
              <a:t>are</a:t>
            </a:r>
            <a:r>
              <a:rPr/>
              <a:t> </a:t>
            </a:r>
            <a:r>
              <a:rPr/>
              <a:t>qualitative</a:t>
            </a:r>
            <a:r>
              <a:rPr/>
              <a:t> </a:t>
            </a:r>
            <a:r>
              <a:rPr/>
              <a:t>and</a:t>
            </a:r>
            <a:r>
              <a:rPr/>
              <a:t> </a:t>
            </a:r>
            <a:r>
              <a:rPr/>
              <a:t>subjective.</a:t>
            </a:r>
          </a:p>
          <a:p>
            <a:pPr lvl="0" marL="0" indent="0">
              <a:buNone/>
            </a:pPr>
          </a:p>
          <a:p>
            <a:pPr lvl="0" marL="0" indent="0">
              <a:buNone/>
            </a:pPr>
            <a:r>
              <a:rPr/>
              <a:t>The</a:t>
            </a:r>
            <a:r>
              <a:rPr/>
              <a:t> </a:t>
            </a:r>
            <a:r>
              <a:rPr/>
              <a:t>concept</a:t>
            </a:r>
            <a:r>
              <a:rPr/>
              <a:t> </a:t>
            </a:r>
            <a:r>
              <a:rPr/>
              <a:t>of</a:t>
            </a:r>
            <a:r>
              <a:rPr/>
              <a:t> </a:t>
            </a:r>
            <a:r>
              <a:rPr/>
              <a:t>saturation</a:t>
            </a:r>
            <a:r>
              <a:rPr/>
              <a:t> </a:t>
            </a:r>
            <a:r>
              <a:rPr/>
              <a:t>makes</a:t>
            </a:r>
            <a:r>
              <a:rPr/>
              <a:t> </a:t>
            </a:r>
            <a:r>
              <a:rPr/>
              <a:t>it</a:t>
            </a:r>
            <a:r>
              <a:rPr/>
              <a:t> </a:t>
            </a:r>
            <a:r>
              <a:rPr/>
              <a:t>difficult</a:t>
            </a:r>
            <a:r>
              <a:rPr/>
              <a:t> </a:t>
            </a:r>
            <a:r>
              <a:rPr/>
              <a:t>for</a:t>
            </a:r>
            <a:r>
              <a:rPr/>
              <a:t> </a:t>
            </a:r>
            <a:r>
              <a:rPr/>
              <a:t>you</a:t>
            </a:r>
            <a:r>
              <a:rPr/>
              <a:t> </a:t>
            </a:r>
            <a:r>
              <a:rPr/>
              <a:t>to</a:t>
            </a:r>
            <a:r>
              <a:rPr/>
              <a:t> </a:t>
            </a:r>
            <a:r>
              <a:rPr/>
              <a:t>plan</a:t>
            </a:r>
            <a:r>
              <a:rPr/>
              <a:t> </a:t>
            </a:r>
            <a:r>
              <a:rPr/>
              <a:t>a</a:t>
            </a:r>
            <a:r>
              <a:rPr/>
              <a:t> </a:t>
            </a:r>
            <a:r>
              <a:rPr/>
              <a:t>budget,</a:t>
            </a:r>
            <a:r>
              <a:rPr/>
              <a:t> </a:t>
            </a:r>
            <a:r>
              <a:rPr/>
              <a:t>but</a:t>
            </a:r>
            <a:r>
              <a:rPr/>
              <a:t> </a:t>
            </a:r>
            <a:r>
              <a:rPr/>
              <a:t>keep</a:t>
            </a:r>
            <a:r>
              <a:rPr/>
              <a:t> </a:t>
            </a:r>
            <a:r>
              <a:rPr/>
              <a:t>in</a:t>
            </a:r>
            <a:r>
              <a:rPr/>
              <a:t> </a:t>
            </a:r>
            <a:r>
              <a:rPr/>
              <a:t>mind</a:t>
            </a:r>
            <a:r>
              <a:rPr/>
              <a:t> </a:t>
            </a:r>
            <a:r>
              <a:rPr/>
              <a:t>that</a:t>
            </a:r>
            <a:r>
              <a:rPr/>
              <a:t> </a:t>
            </a:r>
            <a:r>
              <a:rPr/>
              <a:t>you</a:t>
            </a:r>
            <a:r>
              <a:rPr/>
              <a:t> </a:t>
            </a:r>
            <a:r>
              <a:rPr/>
              <a:t>cannot</a:t>
            </a:r>
            <a:r>
              <a:rPr/>
              <a:t> </a:t>
            </a:r>
            <a:r>
              <a:rPr/>
              <a:t>even</a:t>
            </a:r>
            <a:r>
              <a:rPr/>
              <a:t> </a:t>
            </a:r>
            <a:r>
              <a:rPr/>
              <a:t>begin</a:t>
            </a:r>
            <a:r>
              <a:rPr/>
              <a:t> </a:t>
            </a:r>
            <a:r>
              <a:rPr/>
              <a:t>to</a:t>
            </a:r>
            <a:r>
              <a:rPr/>
              <a:t> </a:t>
            </a:r>
            <a:r>
              <a:rPr/>
              <a:t>assess</a:t>
            </a:r>
            <a:r>
              <a:rPr/>
              <a:t> </a:t>
            </a:r>
            <a:r>
              <a:rPr/>
              <a:t>saturation</a:t>
            </a:r>
            <a:r>
              <a:rPr/>
              <a:t> </a:t>
            </a:r>
            <a:r>
              <a:rPr/>
              <a:t>until</a:t>
            </a:r>
            <a:r>
              <a:rPr/>
              <a:t> </a:t>
            </a:r>
            <a:r>
              <a:rPr/>
              <a:t>you’ve</a:t>
            </a:r>
            <a:r>
              <a:rPr/>
              <a:t> </a:t>
            </a:r>
            <a:r>
              <a:rPr/>
              <a:t>run</a:t>
            </a:r>
            <a:r>
              <a:rPr/>
              <a:t> </a:t>
            </a:r>
            <a:r>
              <a:rPr/>
              <a:t>your</a:t>
            </a:r>
            <a:r>
              <a:rPr/>
              <a:t> </a:t>
            </a:r>
            <a:r>
              <a:rPr/>
              <a:t>second</a:t>
            </a:r>
            <a:r>
              <a:rPr/>
              <a:t> </a:t>
            </a:r>
            <a:r>
              <a:rPr/>
              <a:t>focus</a:t>
            </a:r>
            <a:r>
              <a:rPr/>
              <a:t> </a:t>
            </a:r>
            <a:r>
              <a:rPr/>
              <a:t>group.</a:t>
            </a:r>
          </a:p>
          <a:p>
            <a:pPr lvl="0" marL="0" indent="0">
              <a:buNone/>
            </a:pPr>
          </a:p>
          <a:p>
            <a:pPr lvl="0" marL="0" indent="0">
              <a:buNone/>
            </a:pPr>
            <a:r>
              <a:rPr/>
              <a:t>Other</a:t>
            </a:r>
            <a:r>
              <a:rPr/>
              <a:t> </a:t>
            </a:r>
            <a:r>
              <a:rPr/>
              <a:t>common</a:t>
            </a:r>
            <a:r>
              <a:rPr/>
              <a:t> </a:t>
            </a:r>
            <a:r>
              <a:rPr/>
              <a:t>recommendations</a:t>
            </a:r>
            <a:r>
              <a:rPr/>
              <a:t> </a:t>
            </a:r>
            <a:r>
              <a:rPr/>
              <a:t>are</a:t>
            </a:r>
            <a:r>
              <a:rPr/>
              <a:t> </a:t>
            </a:r>
            <a:r>
              <a:rPr/>
              <a:t>to</a:t>
            </a:r>
            <a:r>
              <a:rPr/>
              <a:t> </a:t>
            </a:r>
            <a:r>
              <a:rPr/>
              <a:t>keep</a:t>
            </a:r>
            <a:r>
              <a:rPr/>
              <a:t> </a:t>
            </a:r>
            <a:r>
              <a:rPr/>
              <a:t>each</a:t>
            </a:r>
            <a:r>
              <a:rPr/>
              <a:t> </a:t>
            </a:r>
            <a:r>
              <a:rPr/>
              <a:t>session</a:t>
            </a:r>
            <a:r>
              <a:rPr/>
              <a:t> </a:t>
            </a:r>
            <a:r>
              <a:rPr/>
              <a:t>short,</a:t>
            </a:r>
            <a:r>
              <a:rPr/>
              <a:t> </a:t>
            </a:r>
            <a:r>
              <a:rPr/>
              <a:t>60</a:t>
            </a:r>
            <a:r>
              <a:rPr/>
              <a:t> </a:t>
            </a:r>
            <a:r>
              <a:rPr/>
              <a:t>to</a:t>
            </a:r>
            <a:r>
              <a:rPr/>
              <a:t> </a:t>
            </a:r>
            <a:r>
              <a:rPr/>
              <a:t>90</a:t>
            </a:r>
            <a:r>
              <a:rPr/>
              <a:t> </a:t>
            </a:r>
            <a:r>
              <a:rPr/>
              <a:t>minutes,</a:t>
            </a:r>
            <a:r>
              <a:rPr/>
              <a:t> </a:t>
            </a:r>
            <a:r>
              <a:rPr/>
              <a:t>and</a:t>
            </a:r>
            <a:r>
              <a:rPr/>
              <a:t> </a:t>
            </a:r>
            <a:r>
              <a:rPr/>
              <a:t>to</a:t>
            </a:r>
            <a:r>
              <a:rPr/>
              <a:t> </a:t>
            </a:r>
            <a:r>
              <a:rPr/>
              <a:t>have</a:t>
            </a:r>
            <a:r>
              <a:rPr/>
              <a:t> </a:t>
            </a:r>
            <a:r>
              <a:rPr/>
              <a:t>no</a:t>
            </a:r>
            <a:r>
              <a:rPr/>
              <a:t> </a:t>
            </a:r>
            <a:r>
              <a:rPr/>
              <a:t>more</a:t>
            </a:r>
            <a:r>
              <a:rPr/>
              <a:t> </a:t>
            </a:r>
            <a:r>
              <a:rPr/>
              <a:t>than</a:t>
            </a:r>
            <a:r>
              <a:rPr/>
              <a:t> </a:t>
            </a:r>
            <a:r>
              <a:rPr/>
              <a:t>ten</a:t>
            </a:r>
            <a:r>
              <a:rPr/>
              <a:t> </a:t>
            </a:r>
            <a:r>
              <a:rPr/>
              <a:t>questions.</a:t>
            </a:r>
            <a:r>
              <a:rPr/>
              <a:t> </a:t>
            </a:r>
            <a:r>
              <a:rPr/>
              <a:t>Your</a:t>
            </a:r>
            <a:r>
              <a:rPr/>
              <a:t> </a:t>
            </a:r>
            <a:r>
              <a:rPr/>
              <a:t>questions</a:t>
            </a:r>
            <a:r>
              <a:rPr/>
              <a:t> </a:t>
            </a:r>
            <a:r>
              <a:rPr/>
              <a:t>should</a:t>
            </a:r>
            <a:r>
              <a:rPr/>
              <a:t> </a:t>
            </a:r>
            <a:r>
              <a:rPr/>
              <a:t>follow</a:t>
            </a:r>
            <a:r>
              <a:rPr/>
              <a:t> </a:t>
            </a:r>
            <a:r>
              <a:rPr/>
              <a:t>a</a:t>
            </a:r>
            <a:r>
              <a:rPr/>
              <a:t> </a:t>
            </a:r>
            <a:r>
              <a:rPr/>
              <a:t>semi-structured</a:t>
            </a:r>
            <a:r>
              <a:rPr/>
              <a:t> </a:t>
            </a:r>
            <a:r>
              <a:rPr/>
              <a:t>format,</a:t>
            </a:r>
            <a:r>
              <a:rPr/>
              <a:t> </a:t>
            </a:r>
            <a:r>
              <a:rPr/>
              <a:t>which</a:t>
            </a:r>
            <a:r>
              <a:rPr/>
              <a:t> </a:t>
            </a:r>
            <a:r>
              <a:rPr/>
              <a:t>I’ll</a:t>
            </a:r>
            <a:r>
              <a:rPr/>
              <a:t> </a:t>
            </a:r>
            <a:r>
              <a:rPr/>
              <a:t>talk</a:t>
            </a:r>
            <a:r>
              <a:rPr/>
              <a:t> </a:t>
            </a:r>
            <a:r>
              <a:rPr/>
              <a:t>about</a:t>
            </a:r>
            <a:r>
              <a:rPr/>
              <a:t> </a:t>
            </a:r>
            <a:r>
              <a:rPr/>
              <a:t>in</a:t>
            </a:r>
            <a:r>
              <a:rPr/>
              <a:t> </a:t>
            </a:r>
            <a:r>
              <a:rPr/>
              <a:t>the</a:t>
            </a:r>
            <a:r>
              <a:rPr/>
              <a:t> </a:t>
            </a:r>
            <a:r>
              <a:rPr/>
              <a:t>context</a:t>
            </a:r>
            <a:r>
              <a:rPr/>
              <a:t> </a:t>
            </a:r>
            <a:r>
              <a:rPr/>
              <a:t>of</a:t>
            </a:r>
            <a:r>
              <a:rPr/>
              <a:t> </a:t>
            </a:r>
            <a:r>
              <a:rPr/>
              <a:t>interviewing.</a:t>
            </a:r>
          </a:p>
          <a:p>
            <a:pPr lvl="0" marL="0" indent="0">
              <a:buNone/>
            </a:pPr>
          </a:p>
          <a:p>
            <a:pPr lvl="0" marL="0" indent="0">
              <a:buNone/>
            </a:pPr>
            <a:r>
              <a:rPr/>
              <a:t>Getting</a:t>
            </a:r>
            <a:r>
              <a:rPr/>
              <a:t> </a:t>
            </a:r>
            <a:r>
              <a:rPr/>
              <a:t>information</a:t>
            </a:r>
            <a:r>
              <a:rPr/>
              <a:t> </a:t>
            </a:r>
            <a:r>
              <a:rPr/>
              <a:t>from</a:t>
            </a:r>
            <a:r>
              <a:rPr/>
              <a:t> </a:t>
            </a:r>
            <a:r>
              <a:rPr/>
              <a:t>a</a:t>
            </a:r>
            <a:r>
              <a:rPr/>
              <a:t> </a:t>
            </a:r>
            <a:r>
              <a:rPr/>
              <a:t>group</a:t>
            </a:r>
            <a:r>
              <a:rPr/>
              <a:t> </a:t>
            </a:r>
            <a:r>
              <a:rPr/>
              <a:t>is</a:t>
            </a:r>
            <a:r>
              <a:rPr/>
              <a:t> </a:t>
            </a:r>
            <a:r>
              <a:rPr/>
              <a:t>a</a:t>
            </a:r>
            <a:r>
              <a:rPr/>
              <a:t> </a:t>
            </a:r>
            <a:r>
              <a:rPr/>
              <a:t>double-edged</a:t>
            </a:r>
            <a:r>
              <a:rPr/>
              <a:t> </a:t>
            </a:r>
            <a:r>
              <a:rPr/>
              <a:t>sword.</a:t>
            </a:r>
            <a:r>
              <a:rPr/>
              <a:t> </a:t>
            </a:r>
            <a:r>
              <a:rPr/>
              <a:t>Often</a:t>
            </a:r>
            <a:r>
              <a:rPr/>
              <a:t> </a:t>
            </a:r>
            <a:r>
              <a:rPr/>
              <a:t>in</a:t>
            </a:r>
            <a:r>
              <a:rPr/>
              <a:t> </a:t>
            </a:r>
            <a:r>
              <a:rPr/>
              <a:t>a</a:t>
            </a:r>
            <a:r>
              <a:rPr/>
              <a:t> </a:t>
            </a:r>
            <a:r>
              <a:rPr/>
              <a:t>focus</a:t>
            </a:r>
            <a:r>
              <a:rPr/>
              <a:t> </a:t>
            </a:r>
            <a:r>
              <a:rPr/>
              <a:t>group,</a:t>
            </a:r>
            <a:r>
              <a:rPr/>
              <a:t> </a:t>
            </a:r>
            <a:r>
              <a:rPr/>
              <a:t>one</a:t>
            </a:r>
            <a:r>
              <a:rPr/>
              <a:t> </a:t>
            </a:r>
            <a:r>
              <a:rPr/>
              <a:t>participant</a:t>
            </a:r>
            <a:r>
              <a:rPr/>
              <a:t> </a:t>
            </a:r>
            <a:r>
              <a:rPr/>
              <a:t>will</a:t>
            </a:r>
            <a:r>
              <a:rPr/>
              <a:t> </a:t>
            </a:r>
            <a:r>
              <a:rPr/>
              <a:t>build</a:t>
            </a:r>
            <a:r>
              <a:rPr/>
              <a:t> </a:t>
            </a:r>
            <a:r>
              <a:rPr/>
              <a:t>on</a:t>
            </a:r>
            <a:r>
              <a:rPr/>
              <a:t> </a:t>
            </a:r>
            <a:r>
              <a:rPr/>
              <a:t>the</a:t>
            </a:r>
            <a:r>
              <a:rPr/>
              <a:t> </a:t>
            </a:r>
            <a:r>
              <a:rPr/>
              <a:t>comments</a:t>
            </a:r>
            <a:r>
              <a:rPr/>
              <a:t> </a:t>
            </a:r>
            <a:r>
              <a:rPr/>
              <a:t>of</a:t>
            </a:r>
            <a:r>
              <a:rPr/>
              <a:t> </a:t>
            </a:r>
            <a:r>
              <a:rPr/>
              <a:t>another</a:t>
            </a:r>
            <a:r>
              <a:rPr/>
              <a:t> </a:t>
            </a:r>
            <a:r>
              <a:rPr/>
              <a:t>and</a:t>
            </a:r>
            <a:r>
              <a:rPr/>
              <a:t> </a:t>
            </a:r>
            <a:r>
              <a:rPr/>
              <a:t>provide</a:t>
            </a:r>
            <a:r>
              <a:rPr/>
              <a:t> </a:t>
            </a:r>
            <a:r>
              <a:rPr/>
              <a:t>a</a:t>
            </a:r>
            <a:r>
              <a:rPr/>
              <a:t> </a:t>
            </a:r>
            <a:r>
              <a:rPr/>
              <a:t>perspective</a:t>
            </a:r>
            <a:r>
              <a:rPr/>
              <a:t> </a:t>
            </a:r>
            <a:r>
              <a:rPr/>
              <a:t>that</a:t>
            </a:r>
            <a:r>
              <a:rPr/>
              <a:t> </a:t>
            </a:r>
            <a:r>
              <a:rPr/>
              <a:t>you</a:t>
            </a:r>
            <a:r>
              <a:rPr/>
              <a:t> </a:t>
            </a:r>
            <a:r>
              <a:rPr/>
              <a:t>may</a:t>
            </a:r>
            <a:r>
              <a:rPr/>
              <a:t> </a:t>
            </a:r>
            <a:r>
              <a:rPr/>
              <a:t>have</a:t>
            </a:r>
            <a:r>
              <a:rPr/>
              <a:t> </a:t>
            </a:r>
            <a:r>
              <a:rPr/>
              <a:t>missed</a:t>
            </a:r>
            <a:r>
              <a:rPr/>
              <a:t> </a:t>
            </a:r>
            <a:r>
              <a:rPr/>
              <a:t>in</a:t>
            </a:r>
            <a:r>
              <a:rPr/>
              <a:t> </a:t>
            </a:r>
            <a:r>
              <a:rPr/>
              <a:t>a</a:t>
            </a:r>
            <a:r>
              <a:rPr/>
              <a:t> </a:t>
            </a:r>
            <a:r>
              <a:rPr/>
              <a:t>single</a:t>
            </a:r>
            <a:r>
              <a:rPr/>
              <a:t> </a:t>
            </a:r>
            <a:r>
              <a:rPr/>
              <a:t>person</a:t>
            </a:r>
            <a:r>
              <a:rPr/>
              <a:t> </a:t>
            </a:r>
            <a:r>
              <a:rPr/>
              <a:t>interview.</a:t>
            </a:r>
            <a:r>
              <a:rPr/>
              <a:t> </a:t>
            </a:r>
            <a:r>
              <a:rPr/>
              <a:t>At</a:t>
            </a:r>
            <a:r>
              <a:rPr/>
              <a:t> </a:t>
            </a:r>
            <a:r>
              <a:rPr/>
              <a:t>other</a:t>
            </a:r>
            <a:r>
              <a:rPr/>
              <a:t> </a:t>
            </a:r>
            <a:r>
              <a:rPr/>
              <a:t>times,</a:t>
            </a:r>
            <a:r>
              <a:rPr/>
              <a:t> </a:t>
            </a:r>
            <a:r>
              <a:rPr/>
              <a:t>however,</a:t>
            </a:r>
            <a:r>
              <a:rPr/>
              <a:t> </a:t>
            </a:r>
            <a:r>
              <a:rPr/>
              <a:t>one</a:t>
            </a:r>
            <a:r>
              <a:rPr/>
              <a:t> </a:t>
            </a:r>
            <a:r>
              <a:rPr/>
              <a:t>person</a:t>
            </a:r>
            <a:r>
              <a:rPr/>
              <a:t> </a:t>
            </a:r>
            <a:r>
              <a:rPr/>
              <a:t>may</a:t>
            </a:r>
            <a:r>
              <a:rPr/>
              <a:t> </a:t>
            </a:r>
            <a:r>
              <a:rPr/>
              <a:t>stifle</a:t>
            </a:r>
            <a:r>
              <a:rPr/>
              <a:t> </a:t>
            </a:r>
            <a:r>
              <a:rPr/>
              <a:t>the</a:t>
            </a:r>
            <a:r>
              <a:rPr/>
              <a:t> </a:t>
            </a:r>
            <a:r>
              <a:rPr/>
              <a:t>feedback</a:t>
            </a:r>
            <a:r>
              <a:rPr/>
              <a:t> </a:t>
            </a:r>
            <a:r>
              <a:rPr/>
              <a:t>from</a:t>
            </a:r>
            <a:r>
              <a:rPr/>
              <a:t> </a:t>
            </a:r>
            <a:r>
              <a:rPr/>
              <a:t>another.</a:t>
            </a:r>
            <a:r>
              <a:rPr/>
              <a:t> </a:t>
            </a:r>
            <a:r>
              <a:rPr/>
              <a:t>A</a:t>
            </a:r>
            <a:r>
              <a:rPr/>
              <a:t> </a:t>
            </a:r>
            <a:r>
              <a:rPr/>
              <a:t>good</a:t>
            </a:r>
            <a:r>
              <a:rPr/>
              <a:t> </a:t>
            </a:r>
            <a:r>
              <a:rPr/>
              <a:t>focus</a:t>
            </a:r>
            <a:r>
              <a:rPr/>
              <a:t> </a:t>
            </a:r>
            <a:r>
              <a:rPr/>
              <a:t>group</a:t>
            </a:r>
            <a:r>
              <a:rPr/>
              <a:t> </a:t>
            </a:r>
            <a:r>
              <a:rPr/>
              <a:t>leader</a:t>
            </a:r>
            <a:r>
              <a:rPr/>
              <a:t> </a:t>
            </a:r>
            <a:r>
              <a:rPr/>
              <a:t>will</a:t>
            </a:r>
            <a:r>
              <a:rPr/>
              <a:t> </a:t>
            </a:r>
            <a:r>
              <a:rPr/>
              <a:t>recognize</a:t>
            </a:r>
            <a:r>
              <a:rPr/>
              <a:t> </a:t>
            </a:r>
            <a:r>
              <a:rPr/>
              <a:t>this</a:t>
            </a:r>
            <a:r>
              <a:rPr/>
              <a:t> </a:t>
            </a:r>
            <a:r>
              <a:rPr/>
              <a:t>and</a:t>
            </a:r>
            <a:r>
              <a:rPr/>
              <a:t> </a:t>
            </a:r>
            <a:r>
              <a:rPr/>
              <a:t>work</a:t>
            </a:r>
            <a:r>
              <a:rPr/>
              <a:t> </a:t>
            </a:r>
            <a:r>
              <a:rPr/>
              <a:t>to</a:t>
            </a:r>
            <a:r>
              <a:rPr/>
              <a:t> </a:t>
            </a:r>
            <a:r>
              <a:rPr/>
              <a:t>insure</a:t>
            </a:r>
            <a:r>
              <a:rPr/>
              <a:t> </a:t>
            </a:r>
            <a:r>
              <a:rPr/>
              <a:t>that</a:t>
            </a:r>
            <a:r>
              <a:rPr/>
              <a:t> </a:t>
            </a:r>
            <a:r>
              <a:rPr/>
              <a:t>everyone</a:t>
            </a:r>
            <a:r>
              <a:rPr/>
              <a:t> </a:t>
            </a:r>
            <a:r>
              <a:rPr/>
              <a:t>participates</a:t>
            </a:r>
            <a:r>
              <a:rPr/>
              <a:t> </a:t>
            </a:r>
            <a:r>
              <a:rPr/>
              <a:t>fully.</a:t>
            </a:r>
            <a:r>
              <a:rPr/>
              <a:t> </a:t>
            </a:r>
            <a:r>
              <a:rPr/>
              <a:t>It’s</a:t>
            </a:r>
            <a:r>
              <a:rPr/>
              <a:t> </a:t>
            </a:r>
            <a:r>
              <a:rPr/>
              <a:t>easy</a:t>
            </a:r>
            <a:r>
              <a:rPr/>
              <a:t> </a:t>
            </a:r>
            <a:r>
              <a:rPr/>
              <a:t>to</a:t>
            </a:r>
            <a:r>
              <a:rPr/>
              <a:t> </a:t>
            </a:r>
            <a:r>
              <a:rPr/>
              <a:t>say</a:t>
            </a:r>
            <a:r>
              <a:rPr/>
              <a:t> </a:t>
            </a:r>
            <a:r>
              <a:rPr/>
              <a:t>this</a:t>
            </a:r>
            <a:r>
              <a:rPr/>
              <a:t> </a:t>
            </a:r>
            <a:r>
              <a:rPr/>
              <a:t>in</a:t>
            </a:r>
            <a:r>
              <a:rPr/>
              <a:t> </a:t>
            </a:r>
            <a:r>
              <a:rPr/>
              <a:t>theory,</a:t>
            </a:r>
            <a:r>
              <a:rPr/>
              <a:t> </a:t>
            </a:r>
            <a:r>
              <a:rPr/>
              <a:t>but</a:t>
            </a:r>
            <a:r>
              <a:rPr/>
              <a:t> </a:t>
            </a:r>
            <a:r>
              <a:rPr/>
              <a:t>in</a:t>
            </a:r>
            <a:r>
              <a:rPr/>
              <a:t> </a:t>
            </a:r>
            <a:r>
              <a:rPr/>
              <a:t>practice,</a:t>
            </a:r>
            <a:r>
              <a:rPr/>
              <a:t> </a:t>
            </a:r>
            <a:r>
              <a:rPr/>
              <a:t>it</a:t>
            </a:r>
            <a:r>
              <a:rPr/>
              <a:t> </a:t>
            </a:r>
            <a:r>
              <a:rPr/>
              <a:t>can</a:t>
            </a:r>
            <a:r>
              <a:rPr/>
              <a:t> </a:t>
            </a:r>
            <a:r>
              <a:rPr/>
              <a:t>be</a:t>
            </a:r>
            <a:r>
              <a:rPr/>
              <a:t> </a:t>
            </a:r>
            <a:r>
              <a:rPr/>
              <a:t>difficult.</a:t>
            </a:r>
          </a:p>
        </p:txBody>
      </p:sp>
      <p:sp>
        <p:nvSpPr>
          <p:cNvPr id="4" name="Slide Number Placeholder 3"/>
          <p:cNvSpPr>
            <a:spLocks noGrp="1"/>
          </p:cNvSpPr>
          <p:nvPr>
            <p:ph type="sldNum" sz="quarter" idx="10"/>
          </p:nvPr>
        </p:nvSpPr>
        <p:spPr/>
        <p:txBody>
          <a:bodyPr/>
          <a:lstStyle/>
          <a:p>
            <a:fld id="{18BDFEC3-8487-43E8-A154-7C12CBC1FFF2}" type="slidenum">
              <a:rPr lang="en-US"/>
              <a:t>4</a:t>
            </a:fld>
            <a:endParaRPr lang="en-US"/>
          </a:p>
        </p:txBody>
      </p:sp>
    </p:spTree>
  </p:cSld>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a:t>Surveys</a:t>
            </a:r>
            <a:r>
              <a:rPr/>
              <a:t> </a:t>
            </a:r>
            <a:r>
              <a:rPr/>
              <a:t>–</a:t>
            </a:r>
            <a:r>
              <a:rPr/>
              <a:t> </a:t>
            </a:r>
            <a:r>
              <a:rPr/>
              <a:t>Response</a:t>
            </a:r>
            <a:r>
              <a:rPr/>
              <a:t> </a:t>
            </a:r>
            <a:r>
              <a:rPr/>
              <a:t>Options</a:t>
            </a:r>
          </a:p>
          <a:p>
            <a:pPr lvl="0" marL="0" indent="0">
              <a:buNone/>
            </a:pPr>
          </a:p>
          <a:p>
            <a:pPr lvl="2"/>
            <a:r>
              <a:rPr/>
              <a:t>Numerical</a:t>
            </a:r>
            <a:r>
              <a:rPr/>
              <a:t> </a:t>
            </a:r>
            <a:r>
              <a:rPr/>
              <a:t>Rating</a:t>
            </a:r>
            <a:r>
              <a:rPr/>
              <a:t> </a:t>
            </a:r>
            <a:r>
              <a:rPr/>
              <a:t>Scale</a:t>
            </a:r>
          </a:p>
          <a:p>
            <a:pPr lvl="0" marL="0" indent="0">
              <a:buNone/>
            </a:pPr>
          </a:p>
          <a:p>
            <a:pPr lvl="0" marL="0" indent="0">
              <a:buNone/>
            </a:pPr>
            <a:r>
              <a:rPr/>
              <a:t>Figure</a:t>
            </a:r>
            <a:r>
              <a:rPr/>
              <a:t> </a:t>
            </a:r>
            <a:r>
              <a:rPr/>
              <a:t>15.1</a:t>
            </a:r>
            <a:r>
              <a:rPr/>
              <a:t> </a:t>
            </a:r>
            <a:r>
              <a:rPr/>
              <a:t>[Sim</a:t>
            </a:r>
            <a:r>
              <a:rPr/>
              <a:t> </a:t>
            </a:r>
            <a:r>
              <a:rPr/>
              <a:t>&amp;</a:t>
            </a:r>
            <a:r>
              <a:rPr/>
              <a:t> </a:t>
            </a:r>
            <a:r>
              <a:rPr/>
              <a:t>Wright,</a:t>
            </a:r>
            <a:r>
              <a:rPr/>
              <a:t> </a:t>
            </a:r>
            <a:r>
              <a:rPr/>
              <a:t>2002]</a:t>
            </a:r>
          </a:p>
          <a:p>
            <a:pPr lvl="0" marL="0" indent="0">
              <a:buNone/>
            </a:pPr>
          </a:p>
          <a:p>
            <a:pPr lvl="0" marL="0" indent="0">
              <a:buNone/>
            </a:pPr>
            <a:r>
              <a:rPr/>
              <a:t>This</a:t>
            </a:r>
            <a:r>
              <a:rPr/>
              <a:t> </a:t>
            </a:r>
            <a:r>
              <a:rPr/>
              <a:t>scale</a:t>
            </a:r>
            <a:r>
              <a:rPr/>
              <a:t> </a:t>
            </a:r>
            <a:r>
              <a:rPr/>
              <a:t>has</a:t>
            </a:r>
            <a:r>
              <a:rPr/>
              <a:t> </a:t>
            </a:r>
            <a:r>
              <a:rPr/>
              <a:t>7</a:t>
            </a:r>
            <a:r>
              <a:rPr/>
              <a:t> </a:t>
            </a:r>
            <a:r>
              <a:rPr/>
              <a:t>numbers</a:t>
            </a:r>
            <a:r>
              <a:rPr/>
              <a:t> </a:t>
            </a:r>
            <a:r>
              <a:rPr/>
              <a:t>with</a:t>
            </a:r>
            <a:r>
              <a:rPr/>
              <a:t> </a:t>
            </a:r>
            <a:r>
              <a:rPr/>
              <a:t>anchors</a:t>
            </a:r>
            <a:r>
              <a:rPr/>
              <a:t> </a:t>
            </a:r>
            <a:r>
              <a:rPr/>
              <a:t>at</a:t>
            </a:r>
            <a:r>
              <a:rPr/>
              <a:t> </a:t>
            </a:r>
            <a:r>
              <a:rPr/>
              <a:t>each</a:t>
            </a:r>
            <a:r>
              <a:rPr/>
              <a:t> </a:t>
            </a:r>
            <a:r>
              <a:rPr/>
              <a:t>end.</a:t>
            </a:r>
          </a:p>
        </p:txBody>
      </p:sp>
      <p:sp>
        <p:nvSpPr>
          <p:cNvPr id="4" name="Slide Number Placeholder 3"/>
          <p:cNvSpPr>
            <a:spLocks noGrp="1"/>
          </p:cNvSpPr>
          <p:nvPr>
            <p:ph type="sldNum" sz="quarter" idx="10"/>
          </p:nvPr>
        </p:nvSpPr>
        <p:spPr/>
        <p:txBody>
          <a:bodyPr/>
          <a:lstStyle/>
          <a:p>
            <a:fld id="{18BDFEC3-8487-43E8-A154-7C12CBC1FFF2}" type="slidenum">
              <a:rPr lang="en-US"/>
              <a:t>54</a:t>
            </a:fld>
            <a:endParaRPr lang="en-US"/>
          </a:p>
        </p:txBody>
      </p:sp>
    </p:spTree>
  </p:cSld>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There</a:t>
            </a:r>
            <a:r>
              <a:rPr/>
              <a:t> </a:t>
            </a:r>
            <a:r>
              <a:rPr/>
              <a:t>are</a:t>
            </a:r>
            <a:r>
              <a:rPr/>
              <a:t> </a:t>
            </a:r>
            <a:r>
              <a:rPr/>
              <a:t>ways</a:t>
            </a:r>
            <a:r>
              <a:rPr/>
              <a:t> </a:t>
            </a:r>
            <a:r>
              <a:rPr/>
              <a:t>of</a:t>
            </a:r>
            <a:r>
              <a:rPr/>
              <a:t> </a:t>
            </a:r>
            <a:r>
              <a:rPr/>
              <a:t>checking</a:t>
            </a:r>
            <a:r>
              <a:rPr/>
              <a:t> </a:t>
            </a:r>
            <a:r>
              <a:rPr/>
              <a:t>the</a:t>
            </a:r>
            <a:r>
              <a:rPr/>
              <a:t> </a:t>
            </a:r>
            <a:r>
              <a:rPr/>
              <a:t>reading</a:t>
            </a:r>
            <a:r>
              <a:rPr/>
              <a:t> </a:t>
            </a:r>
            <a:r>
              <a:rPr/>
              <a:t>level</a:t>
            </a:r>
            <a:r>
              <a:rPr/>
              <a:t> </a:t>
            </a:r>
            <a:r>
              <a:rPr/>
              <a:t>of</a:t>
            </a:r>
            <a:r>
              <a:rPr/>
              <a:t> </a:t>
            </a:r>
            <a:r>
              <a:rPr/>
              <a:t>the</a:t>
            </a:r>
            <a:r>
              <a:rPr/>
              <a:t> </a:t>
            </a:r>
            <a:r>
              <a:rPr/>
              <a:t>survey.</a:t>
            </a:r>
            <a:r>
              <a:rPr/>
              <a:t> </a:t>
            </a:r>
            <a:r>
              <a:rPr/>
              <a:t>Good</a:t>
            </a:r>
            <a:r>
              <a:rPr/>
              <a:t> </a:t>
            </a:r>
            <a:r>
              <a:rPr/>
              <a:t>instructions.</a:t>
            </a:r>
            <a:r>
              <a:rPr/>
              <a:t> </a:t>
            </a:r>
            <a:r>
              <a:rPr/>
              <a:t>Branching</a:t>
            </a:r>
            <a:r>
              <a:rPr/>
              <a:t> </a:t>
            </a:r>
            <a:r>
              <a:rPr/>
              <a:t>(if</a:t>
            </a:r>
            <a:r>
              <a:rPr/>
              <a:t> </a:t>
            </a:r>
            <a:r>
              <a:rPr/>
              <a:t>“</a:t>
            </a:r>
            <a:r>
              <a:rPr/>
              <a:t>no</a:t>
            </a:r>
            <a:r>
              <a:rPr/>
              <a:t>”</a:t>
            </a:r>
            <a:r>
              <a:rPr/>
              <a:t> </a:t>
            </a:r>
            <a:r>
              <a:rPr/>
              <a:t>skip)</a:t>
            </a:r>
            <a:r>
              <a:rPr/>
              <a:t> </a:t>
            </a:r>
            <a:r>
              <a:rPr/>
              <a:t>patterns</a:t>
            </a:r>
            <a:r>
              <a:rPr/>
              <a:t> </a:t>
            </a:r>
            <a:r>
              <a:rPr/>
              <a:t>need</a:t>
            </a:r>
            <a:r>
              <a:rPr/>
              <a:t> </a:t>
            </a:r>
            <a:r>
              <a:rPr/>
              <a:t>to</a:t>
            </a:r>
            <a:r>
              <a:rPr/>
              <a:t> </a:t>
            </a:r>
            <a:r>
              <a:rPr/>
              <a:t>be</a:t>
            </a:r>
            <a:r>
              <a:rPr/>
              <a:t> </a:t>
            </a:r>
            <a:r>
              <a:rPr/>
              <a:t>laid</a:t>
            </a:r>
            <a:r>
              <a:rPr/>
              <a:t> </a:t>
            </a:r>
            <a:r>
              <a:rPr/>
              <a:t>out</a:t>
            </a:r>
            <a:r>
              <a:rPr/>
              <a:t> </a:t>
            </a:r>
            <a:r>
              <a:rPr/>
              <a:t>very</a:t>
            </a:r>
            <a:r>
              <a:rPr/>
              <a:t> </a:t>
            </a:r>
            <a:r>
              <a:rPr/>
              <a:t>clearly.</a:t>
            </a:r>
          </a:p>
        </p:txBody>
      </p:sp>
      <p:sp>
        <p:nvSpPr>
          <p:cNvPr id="4" name="Slide Number Placeholder 3"/>
          <p:cNvSpPr>
            <a:spLocks noGrp="1"/>
          </p:cNvSpPr>
          <p:nvPr>
            <p:ph type="sldNum" sz="quarter" idx="10"/>
          </p:nvPr>
        </p:nvSpPr>
        <p:spPr/>
        <p:txBody>
          <a:bodyPr/>
          <a:lstStyle/>
          <a:p>
            <a:fld id="{18BDFEC3-8487-43E8-A154-7C12CBC1FFF2}" type="slidenum">
              <a:rPr lang="en-US"/>
              <a:t>55</a:t>
            </a:fld>
            <a:endParaRPr lang="en-US"/>
          </a:p>
        </p:txBody>
      </p:sp>
    </p:spTree>
  </p:cSld>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Sim</a:t>
            </a:r>
            <a:r>
              <a:rPr/>
              <a:t> </a:t>
            </a:r>
            <a:r>
              <a:rPr/>
              <a:t>and</a:t>
            </a:r>
            <a:r>
              <a:rPr/>
              <a:t> </a:t>
            </a:r>
            <a:r>
              <a:rPr/>
              <a:t>Wright.</a:t>
            </a:r>
            <a:r>
              <a:rPr/>
              <a:t> </a:t>
            </a:r>
            <a:r>
              <a:rPr/>
              <a:t>Sources</a:t>
            </a:r>
            <a:r>
              <a:rPr/>
              <a:t> </a:t>
            </a:r>
            <a:r>
              <a:rPr/>
              <a:t>of</a:t>
            </a:r>
            <a:r>
              <a:rPr/>
              <a:t> </a:t>
            </a:r>
            <a:r>
              <a:rPr/>
              <a:t>bias</a:t>
            </a:r>
            <a:r>
              <a:rPr/>
              <a:t> </a:t>
            </a:r>
            <a:r>
              <a:rPr/>
              <a:t>in</a:t>
            </a:r>
            <a:r>
              <a:rPr/>
              <a:t> </a:t>
            </a:r>
            <a:r>
              <a:rPr/>
              <a:t>attitude</a:t>
            </a:r>
            <a:r>
              <a:rPr/>
              <a:t> </a:t>
            </a:r>
            <a:r>
              <a:rPr/>
              <a:t>measurement.</a:t>
            </a:r>
          </a:p>
          <a:p>
            <a:pPr lvl="0" marL="0" indent="0">
              <a:buNone/>
            </a:pPr>
          </a:p>
          <a:p>
            <a:pPr lvl="0" marL="0" indent="0">
              <a:buNone/>
            </a:pPr>
            <a:r>
              <a:rPr/>
              <a:t>Social</a:t>
            </a:r>
            <a:r>
              <a:rPr/>
              <a:t> </a:t>
            </a:r>
            <a:r>
              <a:rPr/>
              <a:t>desirability,</a:t>
            </a:r>
            <a:r>
              <a:rPr/>
              <a:t> </a:t>
            </a:r>
            <a:r>
              <a:rPr/>
              <a:t>conformity,</a:t>
            </a:r>
            <a:r>
              <a:rPr/>
              <a:t> </a:t>
            </a:r>
            <a:r>
              <a:rPr/>
              <a:t>denial,</a:t>
            </a:r>
            <a:r>
              <a:rPr/>
              <a:t> </a:t>
            </a:r>
            <a:r>
              <a:rPr/>
              <a:t>acquiescence.</a:t>
            </a:r>
          </a:p>
          <a:p>
            <a:pPr lvl="0" marL="0" indent="0">
              <a:buNone/>
            </a:pPr>
          </a:p>
          <a:p>
            <a:pPr lvl="0" marL="0" indent="0">
              <a:buNone/>
            </a:pPr>
            <a:r>
              <a:rPr/>
              <a:t>Leading</a:t>
            </a:r>
            <a:r>
              <a:rPr/>
              <a:t> </a:t>
            </a:r>
            <a:r>
              <a:rPr/>
              <a:t>questions,</a:t>
            </a:r>
            <a:r>
              <a:rPr/>
              <a:t> </a:t>
            </a:r>
            <a:r>
              <a:rPr/>
              <a:t>loaded</a:t>
            </a:r>
            <a:r>
              <a:rPr/>
              <a:t> </a:t>
            </a:r>
            <a:r>
              <a:rPr/>
              <a:t>terminology,</a:t>
            </a:r>
            <a:r>
              <a:rPr/>
              <a:t> </a:t>
            </a:r>
            <a:r>
              <a:rPr/>
              <a:t>presumptive</a:t>
            </a:r>
            <a:r>
              <a:rPr/>
              <a:t> </a:t>
            </a:r>
            <a:r>
              <a:rPr/>
              <a:t>(wife-beating)</a:t>
            </a:r>
          </a:p>
          <a:p>
            <a:pPr lvl="0" marL="0" indent="0">
              <a:buNone/>
            </a:pPr>
          </a:p>
          <a:p>
            <a:pPr lvl="0" marL="0" indent="0">
              <a:buNone/>
            </a:pPr>
            <a:r>
              <a:rPr/>
              <a:t>Response</a:t>
            </a:r>
            <a:r>
              <a:rPr/>
              <a:t> </a:t>
            </a:r>
            <a:r>
              <a:rPr/>
              <a:t>set</a:t>
            </a:r>
            <a:r>
              <a:rPr/>
              <a:t> </a:t>
            </a:r>
            <a:r>
              <a:rPr/>
              <a:t>(stuck</a:t>
            </a:r>
            <a:r>
              <a:rPr/>
              <a:t> </a:t>
            </a:r>
            <a:r>
              <a:rPr/>
              <a:t>on</a:t>
            </a:r>
            <a:r>
              <a:rPr/>
              <a:t> </a:t>
            </a:r>
            <a:r>
              <a:rPr/>
              <a:t>the</a:t>
            </a:r>
            <a:r>
              <a:rPr/>
              <a:t> </a:t>
            </a:r>
            <a:r>
              <a:rPr/>
              <a:t>same</a:t>
            </a:r>
            <a:r>
              <a:rPr/>
              <a:t> </a:t>
            </a:r>
            <a:r>
              <a:rPr/>
              <a:t>value),</a:t>
            </a:r>
            <a:r>
              <a:rPr/>
              <a:t> </a:t>
            </a:r>
            <a:r>
              <a:rPr/>
              <a:t>or</a:t>
            </a:r>
            <a:r>
              <a:rPr/>
              <a:t> </a:t>
            </a:r>
            <a:r>
              <a:rPr/>
              <a:t>tendency</a:t>
            </a:r>
            <a:r>
              <a:rPr/>
              <a:t> </a:t>
            </a:r>
            <a:r>
              <a:rPr/>
              <a:t>to</a:t>
            </a:r>
            <a:r>
              <a:rPr/>
              <a:t> </a:t>
            </a:r>
            <a:r>
              <a:rPr/>
              <a:t>extremes.</a:t>
            </a:r>
          </a:p>
          <a:p>
            <a:pPr lvl="0" marL="0" indent="0">
              <a:buNone/>
            </a:pPr>
          </a:p>
          <a:p>
            <a:pPr lvl="0" marL="0" indent="0">
              <a:buNone/>
            </a:pPr>
            <a:r>
              <a:rPr/>
              <a:t>Example</a:t>
            </a:r>
            <a:r>
              <a:rPr/>
              <a:t> </a:t>
            </a:r>
            <a:r>
              <a:rPr/>
              <a:t>of</a:t>
            </a:r>
            <a:r>
              <a:rPr/>
              <a:t> </a:t>
            </a:r>
            <a:r>
              <a:rPr/>
              <a:t>“</a:t>
            </a:r>
            <a:r>
              <a:rPr/>
              <a:t>push</a:t>
            </a:r>
            <a:r>
              <a:rPr/>
              <a:t> </a:t>
            </a:r>
            <a:r>
              <a:rPr/>
              <a:t>polling.</a:t>
            </a:r>
            <a:r>
              <a:rPr/>
              <a:t>”</a:t>
            </a:r>
          </a:p>
          <a:p>
            <a:pPr lvl="0" marL="0" indent="0">
              <a:buNone/>
            </a:pPr>
          </a:p>
          <a:p>
            <a:pPr lvl="0" marL="0" indent="0">
              <a:buNone/>
            </a:pPr>
            <a:r>
              <a:rPr/>
              <a:t>“</a:t>
            </a:r>
            <a:r>
              <a:rPr/>
              <a:t>Any</a:t>
            </a:r>
            <a:r>
              <a:rPr/>
              <a:t> </a:t>
            </a:r>
            <a:r>
              <a:rPr/>
              <a:t>other</a:t>
            </a:r>
            <a:r>
              <a:rPr/>
              <a:t> </a:t>
            </a:r>
            <a:r>
              <a:rPr/>
              <a:t>comments?</a:t>
            </a:r>
            <a:r>
              <a:rPr/>
              <a:t>”</a:t>
            </a:r>
            <a:r>
              <a:rPr/>
              <a:t> </a:t>
            </a:r>
            <a:r>
              <a:rPr/>
              <a:t>http://www.biomedcentral.com/1471-2288/4/25</a:t>
            </a:r>
            <a:r>
              <a:rPr/>
              <a:t>.</a:t>
            </a:r>
          </a:p>
          <a:p>
            <a:pPr lvl="0" marL="0" indent="0">
              <a:buNone/>
            </a:pPr>
          </a:p>
          <a:p>
            <a:pPr lvl="0" marL="0" indent="0">
              <a:buNone/>
            </a:pPr>
            <a:r>
              <a:rPr/>
              <a:t>http://www.pmean.com/04/DesigningQuestionnaire.html</a:t>
            </a:r>
          </a:p>
        </p:txBody>
      </p:sp>
      <p:sp>
        <p:nvSpPr>
          <p:cNvPr id="4" name="Slide Number Placeholder 3"/>
          <p:cNvSpPr>
            <a:spLocks noGrp="1"/>
          </p:cNvSpPr>
          <p:nvPr>
            <p:ph type="sldNum" sz="quarter" idx="10"/>
          </p:nvPr>
        </p:nvSpPr>
        <p:spPr/>
        <p:txBody>
          <a:bodyPr/>
          <a:lstStyle/>
          <a:p>
            <a:fld id="{18BDFEC3-8487-43E8-A154-7C12CBC1FFF2}" type="slidenum">
              <a:rPr lang="en-US"/>
              <a:t>56</a:t>
            </a:fld>
            <a:endParaRPr lang="en-US"/>
          </a:p>
        </p:txBody>
      </p:sp>
    </p:spTree>
  </p:cSld>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Medical</a:t>
            </a:r>
            <a:r>
              <a:rPr/>
              <a:t> </a:t>
            </a:r>
            <a:r>
              <a:rPr/>
              <a:t>history</a:t>
            </a:r>
            <a:r>
              <a:rPr/>
              <a:t> </a:t>
            </a:r>
            <a:r>
              <a:rPr/>
              <a:t>interview.</a:t>
            </a:r>
            <a:r>
              <a:rPr/>
              <a:t> </a:t>
            </a:r>
            <a:r>
              <a:rPr/>
              <a:t>Anti-retroviral</a:t>
            </a:r>
            <a:r>
              <a:rPr/>
              <a:t> </a:t>
            </a:r>
            <a:r>
              <a:rPr/>
              <a:t>medication,</a:t>
            </a:r>
            <a:r>
              <a:rPr/>
              <a:t> </a:t>
            </a:r>
            <a:r>
              <a:rPr/>
              <a:t>but</a:t>
            </a:r>
            <a:r>
              <a:rPr/>
              <a:t> </a:t>
            </a:r>
            <a:r>
              <a:rPr/>
              <a:t>some</a:t>
            </a:r>
            <a:r>
              <a:rPr/>
              <a:t> </a:t>
            </a:r>
            <a:r>
              <a:rPr/>
              <a:t>had</a:t>
            </a:r>
            <a:r>
              <a:rPr/>
              <a:t> </a:t>
            </a:r>
            <a:r>
              <a:rPr/>
              <a:t>no</a:t>
            </a:r>
            <a:r>
              <a:rPr/>
              <a:t> </a:t>
            </a:r>
            <a:r>
              <a:rPr/>
              <a:t>history</a:t>
            </a:r>
            <a:r>
              <a:rPr/>
              <a:t> </a:t>
            </a:r>
            <a:r>
              <a:rPr/>
              <a:t>yet,</a:t>
            </a:r>
            <a:r>
              <a:rPr/>
              <a:t> </a:t>
            </a:r>
            <a:r>
              <a:rPr/>
              <a:t>so</a:t>
            </a:r>
            <a:r>
              <a:rPr/>
              <a:t> </a:t>
            </a:r>
            <a:r>
              <a:rPr/>
              <a:t>used</a:t>
            </a:r>
            <a:r>
              <a:rPr/>
              <a:t> </a:t>
            </a:r>
            <a:r>
              <a:rPr/>
              <a:t>adherence</a:t>
            </a:r>
            <a:r>
              <a:rPr/>
              <a:t> </a:t>
            </a:r>
            <a:r>
              <a:rPr/>
              <a:t>in</a:t>
            </a:r>
            <a:r>
              <a:rPr/>
              <a:t> </a:t>
            </a:r>
            <a:r>
              <a:rPr/>
              <a:t>general.</a:t>
            </a:r>
            <a:r>
              <a:rPr/>
              <a:t> </a:t>
            </a:r>
            <a:r>
              <a:rPr/>
              <a:t>This</a:t>
            </a:r>
            <a:r>
              <a:rPr/>
              <a:t> </a:t>
            </a:r>
            <a:r>
              <a:rPr/>
              <a:t>gets</a:t>
            </a:r>
            <a:r>
              <a:rPr/>
              <a:t> </a:t>
            </a:r>
            <a:r>
              <a:rPr/>
              <a:t>tricky</a:t>
            </a:r>
            <a:r>
              <a:rPr/>
              <a:t> </a:t>
            </a:r>
            <a:r>
              <a:rPr/>
              <a:t>with</a:t>
            </a:r>
            <a:r>
              <a:rPr/>
              <a:t> </a:t>
            </a:r>
            <a:r>
              <a:rPr/>
              <a:t>multiple</a:t>
            </a:r>
            <a:r>
              <a:rPr/>
              <a:t> </a:t>
            </a:r>
            <a:r>
              <a:rPr/>
              <a:t>medications.</a:t>
            </a:r>
          </a:p>
          <a:p>
            <a:pPr lvl="0" marL="0" indent="0">
              <a:buNone/>
            </a:pPr>
          </a:p>
          <a:p>
            <a:pPr lvl="0" marL="0" indent="0">
              <a:buNone/>
            </a:pPr>
            <a:r>
              <a:rPr/>
              <a:t>There’s</a:t>
            </a:r>
            <a:r>
              <a:rPr/>
              <a:t> </a:t>
            </a:r>
            <a:r>
              <a:rPr/>
              <a:t>an</a:t>
            </a:r>
            <a:r>
              <a:rPr/>
              <a:t> </a:t>
            </a:r>
            <a:r>
              <a:rPr/>
              <a:t>issue</a:t>
            </a:r>
            <a:r>
              <a:rPr/>
              <a:t> </a:t>
            </a:r>
            <a:r>
              <a:rPr/>
              <a:t>that</a:t>
            </a:r>
            <a:r>
              <a:rPr/>
              <a:t> </a:t>
            </a:r>
            <a:r>
              <a:rPr/>
              <a:t>came</a:t>
            </a:r>
            <a:r>
              <a:rPr/>
              <a:t> </a:t>
            </a:r>
            <a:r>
              <a:rPr/>
              <a:t>up</a:t>
            </a:r>
            <a:r>
              <a:rPr/>
              <a:t> </a:t>
            </a:r>
            <a:r>
              <a:rPr/>
              <a:t>when</a:t>
            </a:r>
            <a:r>
              <a:rPr/>
              <a:t> </a:t>
            </a:r>
            <a:r>
              <a:rPr/>
              <a:t>using</a:t>
            </a:r>
            <a:r>
              <a:rPr/>
              <a:t> </a:t>
            </a:r>
            <a:r>
              <a:rPr/>
              <a:t>this</a:t>
            </a:r>
            <a:r>
              <a:rPr/>
              <a:t> </a:t>
            </a:r>
            <a:r>
              <a:rPr/>
              <a:t>study,</a:t>
            </a:r>
            <a:r>
              <a:rPr/>
              <a:t> </a:t>
            </a:r>
            <a:r>
              <a:rPr/>
              <a:t>which</a:t>
            </a:r>
            <a:r>
              <a:rPr/>
              <a:t> </a:t>
            </a:r>
            <a:r>
              <a:rPr/>
              <a:t>will</a:t>
            </a:r>
            <a:r>
              <a:rPr/>
              <a:t> </a:t>
            </a:r>
            <a:r>
              <a:rPr/>
              <a:t>be</a:t>
            </a:r>
            <a:r>
              <a:rPr/>
              <a:t> </a:t>
            </a:r>
            <a:r>
              <a:rPr/>
              <a:t>discussed</a:t>
            </a:r>
            <a:r>
              <a:rPr/>
              <a:t> </a:t>
            </a:r>
            <a:r>
              <a:rPr/>
              <a:t>in</a:t>
            </a:r>
            <a:r>
              <a:rPr/>
              <a:t> </a:t>
            </a:r>
            <a:r>
              <a:rPr/>
              <a:t>the</a:t>
            </a:r>
            <a:r>
              <a:rPr/>
              <a:t> </a:t>
            </a:r>
            <a:r>
              <a:rPr/>
              <a:t>discussion</a:t>
            </a:r>
            <a:r>
              <a:rPr/>
              <a:t> </a:t>
            </a:r>
            <a:r>
              <a:rPr/>
              <a:t>board.</a:t>
            </a:r>
            <a:r>
              <a:rPr/>
              <a:t> </a:t>
            </a:r>
            <a:r>
              <a:rPr/>
              <a:t>Answer</a:t>
            </a:r>
            <a:r>
              <a:rPr/>
              <a:t> </a:t>
            </a:r>
            <a:r>
              <a:rPr/>
              <a:t>these</a:t>
            </a:r>
            <a:r>
              <a:rPr/>
              <a:t> </a:t>
            </a:r>
            <a:r>
              <a:rPr/>
              <a:t>questions</a:t>
            </a:r>
            <a:r>
              <a:rPr/>
              <a:t> </a:t>
            </a:r>
            <a:r>
              <a:rPr/>
              <a:t>yourself,</a:t>
            </a:r>
            <a:r>
              <a:rPr/>
              <a:t> </a:t>
            </a:r>
            <a:r>
              <a:rPr/>
              <a:t>and</a:t>
            </a:r>
            <a:r>
              <a:rPr/>
              <a:t> </a:t>
            </a:r>
            <a:r>
              <a:rPr/>
              <a:t>how</a:t>
            </a:r>
            <a:r>
              <a:rPr/>
              <a:t> </a:t>
            </a:r>
            <a:r>
              <a:rPr/>
              <a:t>you</a:t>
            </a:r>
            <a:r>
              <a:rPr/>
              <a:t> </a:t>
            </a:r>
            <a:r>
              <a:rPr/>
              <a:t>based</a:t>
            </a:r>
            <a:r>
              <a:rPr/>
              <a:t> </a:t>
            </a:r>
            <a:r>
              <a:rPr/>
              <a:t>your</a:t>
            </a:r>
            <a:r>
              <a:rPr/>
              <a:t> </a:t>
            </a:r>
            <a:r>
              <a:rPr/>
              <a:t>response</a:t>
            </a:r>
            <a:r>
              <a:rPr/>
              <a:t> </a:t>
            </a:r>
            <a:r>
              <a:rPr/>
              <a:t>to</a:t>
            </a:r>
            <a:r>
              <a:rPr/>
              <a:t> </a:t>
            </a:r>
            <a:r>
              <a:rPr/>
              <a:t>the</a:t>
            </a:r>
            <a:r>
              <a:rPr/>
              <a:t> </a:t>
            </a:r>
            <a:r>
              <a:rPr/>
              <a:t>second</a:t>
            </a:r>
            <a:r>
              <a:rPr/>
              <a:t> </a:t>
            </a:r>
            <a:r>
              <a:rPr/>
              <a:t>through</a:t>
            </a:r>
            <a:r>
              <a:rPr/>
              <a:t> </a:t>
            </a:r>
            <a:r>
              <a:rPr/>
              <a:t>fourth</a:t>
            </a:r>
            <a:r>
              <a:rPr/>
              <a:t> </a:t>
            </a:r>
            <a:r>
              <a:rPr/>
              <a:t>items.</a:t>
            </a:r>
          </a:p>
        </p:txBody>
      </p:sp>
      <p:sp>
        <p:nvSpPr>
          <p:cNvPr id="4" name="Slide Number Placeholder 3"/>
          <p:cNvSpPr>
            <a:spLocks noGrp="1"/>
          </p:cNvSpPr>
          <p:nvPr>
            <p:ph type="sldNum" sz="quarter" idx="10"/>
          </p:nvPr>
        </p:nvSpPr>
        <p:spPr/>
        <p:txBody>
          <a:bodyPr/>
          <a:lstStyle/>
          <a:p>
            <a:fld id="{18BDFEC3-8487-43E8-A154-7C12CBC1FFF2}" type="slidenum">
              <a:rPr lang="en-US"/>
              <a:t>57</a:t>
            </a:fld>
            <a:endParaRPr lang="en-US"/>
          </a:p>
        </p:txBody>
      </p:sp>
    </p:spTree>
  </p:cSld>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Flows</a:t>
            </a:r>
            <a:r>
              <a:rPr/>
              <a:t> </a:t>
            </a:r>
            <a:r>
              <a:rPr/>
              <a:t>well</a:t>
            </a:r>
            <a:r>
              <a:rPr/>
              <a:t> </a:t>
            </a:r>
            <a:r>
              <a:rPr/>
              <a:t>and</a:t>
            </a:r>
            <a:r>
              <a:rPr/>
              <a:t> </a:t>
            </a:r>
            <a:r>
              <a:rPr/>
              <a:t>is</a:t>
            </a:r>
            <a:r>
              <a:rPr/>
              <a:t> </a:t>
            </a:r>
            <a:r>
              <a:rPr/>
              <a:t>clear.</a:t>
            </a:r>
          </a:p>
          <a:p>
            <a:pPr lvl="0" marL="0" indent="0">
              <a:buNone/>
            </a:pPr>
          </a:p>
          <a:p>
            <a:pPr lvl="0" marL="0" indent="0">
              <a:buNone/>
            </a:pPr>
            <a:r>
              <a:rPr/>
              <a:t>Get</a:t>
            </a:r>
            <a:r>
              <a:rPr/>
              <a:t> </a:t>
            </a:r>
            <a:r>
              <a:rPr/>
              <a:t>some</a:t>
            </a:r>
            <a:r>
              <a:rPr/>
              <a:t> </a:t>
            </a:r>
            <a:r>
              <a:rPr/>
              <a:t>real</a:t>
            </a:r>
            <a:r>
              <a:rPr/>
              <a:t> </a:t>
            </a:r>
            <a:r>
              <a:rPr/>
              <a:t>test</a:t>
            </a:r>
            <a:r>
              <a:rPr/>
              <a:t> </a:t>
            </a:r>
            <a:r>
              <a:rPr/>
              <a:t>runs</a:t>
            </a:r>
            <a:r>
              <a:rPr/>
              <a:t> </a:t>
            </a:r>
            <a:r>
              <a:rPr/>
              <a:t>with</a:t>
            </a:r>
            <a:r>
              <a:rPr/>
              <a:t> </a:t>
            </a:r>
            <a:r>
              <a:rPr/>
              <a:t>people</a:t>
            </a:r>
            <a:r>
              <a:rPr/>
              <a:t> </a:t>
            </a:r>
            <a:r>
              <a:rPr/>
              <a:t>who</a:t>
            </a:r>
            <a:r>
              <a:rPr/>
              <a:t> </a:t>
            </a:r>
            <a:r>
              <a:rPr/>
              <a:t>have</a:t>
            </a:r>
            <a:r>
              <a:rPr/>
              <a:t> </a:t>
            </a:r>
            <a:r>
              <a:rPr/>
              <a:t>seen</a:t>
            </a:r>
            <a:r>
              <a:rPr/>
              <a:t> </a:t>
            </a:r>
            <a:r>
              <a:rPr/>
              <a:t>it</a:t>
            </a:r>
            <a:r>
              <a:rPr/>
              <a:t> </a:t>
            </a:r>
            <a:r>
              <a:rPr/>
              <a:t>for</a:t>
            </a:r>
            <a:r>
              <a:rPr/>
              <a:t> </a:t>
            </a:r>
            <a:r>
              <a:rPr/>
              <a:t>the</a:t>
            </a:r>
            <a:r>
              <a:rPr/>
              <a:t> </a:t>
            </a:r>
            <a:r>
              <a:rPr/>
              <a:t>first</a:t>
            </a:r>
            <a:r>
              <a:rPr/>
              <a:t> </a:t>
            </a:r>
            <a:r>
              <a:rPr/>
              <a:t>time.</a:t>
            </a:r>
            <a:r>
              <a:rPr/>
              <a:t> </a:t>
            </a:r>
            <a:r>
              <a:rPr/>
              <a:t>Do</a:t>
            </a:r>
            <a:r>
              <a:rPr/>
              <a:t> </a:t>
            </a:r>
            <a:r>
              <a:rPr/>
              <a:t>you</a:t>
            </a:r>
            <a:r>
              <a:rPr/>
              <a:t> </a:t>
            </a:r>
            <a:r>
              <a:rPr/>
              <a:t>really</a:t>
            </a:r>
            <a:r>
              <a:rPr/>
              <a:t> </a:t>
            </a:r>
            <a:r>
              <a:rPr/>
              <a:t>need</a:t>
            </a:r>
            <a:r>
              <a:rPr/>
              <a:t> </a:t>
            </a:r>
            <a:r>
              <a:rPr/>
              <a:t>all</a:t>
            </a:r>
            <a:r>
              <a:rPr/>
              <a:t> </a:t>
            </a:r>
            <a:r>
              <a:rPr/>
              <a:t>of</a:t>
            </a:r>
            <a:r>
              <a:rPr/>
              <a:t> </a:t>
            </a:r>
            <a:r>
              <a:rPr/>
              <a:t>these</a:t>
            </a:r>
            <a:r>
              <a:rPr/>
              <a:t> </a:t>
            </a:r>
            <a:r>
              <a:rPr/>
              <a:t>items?</a:t>
            </a:r>
          </a:p>
          <a:p>
            <a:pPr lvl="0" marL="0" indent="0">
              <a:buNone/>
            </a:pPr>
          </a:p>
          <a:p>
            <a:pPr lvl="0" marL="0" indent="0">
              <a:buNone/>
            </a:pPr>
            <a:r>
              <a:rPr/>
              <a:t>[[Example</a:t>
            </a:r>
            <a:r>
              <a:rPr/>
              <a:t> </a:t>
            </a:r>
            <a:r>
              <a:rPr/>
              <a:t>of</a:t>
            </a:r>
            <a:r>
              <a:rPr/>
              <a:t> </a:t>
            </a:r>
            <a:r>
              <a:rPr/>
              <a:t>sexual</a:t>
            </a:r>
            <a:r>
              <a:rPr/>
              <a:t> </a:t>
            </a:r>
            <a:r>
              <a:rPr/>
              <a:t>preferences</a:t>
            </a:r>
            <a:r>
              <a:rPr/>
              <a:t> </a:t>
            </a:r>
            <a:r>
              <a:rPr/>
              <a:t>in</a:t>
            </a:r>
            <a:r>
              <a:rPr/>
              <a:t> </a:t>
            </a:r>
            <a:r>
              <a:rPr/>
              <a:t>survey</a:t>
            </a:r>
            <a:r>
              <a:rPr/>
              <a:t> </a:t>
            </a:r>
            <a:r>
              <a:rPr/>
              <a:t>on</a:t>
            </a:r>
            <a:r>
              <a:rPr/>
              <a:t> </a:t>
            </a:r>
            <a:r>
              <a:rPr/>
              <a:t>Internet</a:t>
            </a:r>
            <a:r>
              <a:rPr/>
              <a:t> </a:t>
            </a:r>
            <a:r>
              <a:rPr/>
              <a:t>usage.]]</a:t>
            </a:r>
          </a:p>
          <a:p>
            <a:pPr lvl="0" marL="0" indent="0">
              <a:buNone/>
            </a:pPr>
          </a:p>
          <a:p>
            <a:pPr lvl="0" marL="0" indent="0">
              <a:buNone/>
            </a:pPr>
            <a:r>
              <a:rPr/>
              <a:t>http://www.pmean.com/10/BadSurvey.html</a:t>
            </a:r>
          </a:p>
        </p:txBody>
      </p:sp>
      <p:sp>
        <p:nvSpPr>
          <p:cNvPr id="4" name="Slide Number Placeholder 3"/>
          <p:cNvSpPr>
            <a:spLocks noGrp="1"/>
          </p:cNvSpPr>
          <p:nvPr>
            <p:ph type="sldNum" sz="quarter" idx="10"/>
          </p:nvPr>
        </p:nvSpPr>
        <p:spPr/>
        <p:txBody>
          <a:bodyPr/>
          <a:lstStyle/>
          <a:p>
            <a:fld id="{18BDFEC3-8487-43E8-A154-7C12CBC1FFF2}" type="slidenum">
              <a:rPr lang="en-US"/>
              <a:t>58</a:t>
            </a:fld>
            <a:endParaRPr lang="en-US"/>
          </a:p>
        </p:txBody>
      </p:sp>
    </p:spTree>
  </p:cSld>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Figure</a:t>
            </a:r>
            <a:r>
              <a:rPr/>
              <a:t> </a:t>
            </a:r>
            <a:r>
              <a:rPr/>
              <a:t>2.1</a:t>
            </a:r>
            <a:r>
              <a:rPr/>
              <a:t> </a:t>
            </a:r>
            <a:r>
              <a:rPr/>
              <a:t>from</a:t>
            </a:r>
            <a:r>
              <a:rPr/>
              <a:t> </a:t>
            </a:r>
            <a:r>
              <a:rPr/>
              <a:t>your</a:t>
            </a:r>
            <a:r>
              <a:rPr/>
              <a:t> </a:t>
            </a:r>
            <a:r>
              <a:rPr/>
              <a:t>book.</a:t>
            </a:r>
            <a:r>
              <a:rPr/>
              <a:t> </a:t>
            </a:r>
            <a:r>
              <a:rPr/>
              <a:t>This</a:t>
            </a:r>
            <a:r>
              <a:rPr/>
              <a:t> </a:t>
            </a:r>
            <a:r>
              <a:rPr/>
              <a:t>is</a:t>
            </a:r>
            <a:r>
              <a:rPr/>
              <a:t> </a:t>
            </a:r>
            <a:r>
              <a:rPr/>
              <a:t>back</a:t>
            </a:r>
            <a:r>
              <a:rPr/>
              <a:t> </a:t>
            </a:r>
            <a:r>
              <a:rPr/>
              <a:t>from</a:t>
            </a:r>
            <a:r>
              <a:rPr/>
              <a:t> </a:t>
            </a:r>
            <a:r>
              <a:rPr/>
              <a:t>Chapter</a:t>
            </a:r>
            <a:r>
              <a:rPr/>
              <a:t> </a:t>
            </a:r>
            <a:r>
              <a:rPr/>
              <a:t>2,</a:t>
            </a:r>
            <a:r>
              <a:rPr/>
              <a:t> </a:t>
            </a:r>
            <a:r>
              <a:rPr/>
              <a:t>and</a:t>
            </a:r>
            <a:r>
              <a:rPr/>
              <a:t> </a:t>
            </a:r>
            <a:r>
              <a:rPr/>
              <a:t>keep</a:t>
            </a:r>
            <a:r>
              <a:rPr/>
              <a:t> </a:t>
            </a:r>
            <a:r>
              <a:rPr/>
              <a:t>this</a:t>
            </a:r>
            <a:r>
              <a:rPr/>
              <a:t> </a:t>
            </a:r>
            <a:r>
              <a:rPr/>
              <a:t>in</a:t>
            </a:r>
            <a:r>
              <a:rPr/>
              <a:t> </a:t>
            </a:r>
            <a:r>
              <a:rPr/>
              <a:t>mind</a:t>
            </a:r>
            <a:r>
              <a:rPr/>
              <a:t> </a:t>
            </a:r>
            <a:r>
              <a:rPr/>
              <a:t>when</a:t>
            </a:r>
            <a:r>
              <a:rPr/>
              <a:t> </a:t>
            </a:r>
            <a:r>
              <a:rPr/>
              <a:t>you</a:t>
            </a:r>
            <a:r>
              <a:rPr/>
              <a:t> </a:t>
            </a:r>
            <a:r>
              <a:rPr/>
              <a:t>are</a:t>
            </a:r>
            <a:r>
              <a:rPr/>
              <a:t> </a:t>
            </a:r>
            <a:r>
              <a:rPr/>
              <a:t>designing</a:t>
            </a:r>
            <a:r>
              <a:rPr/>
              <a:t> </a:t>
            </a:r>
            <a:r>
              <a:rPr/>
              <a:t>your</a:t>
            </a:r>
            <a:r>
              <a:rPr/>
              <a:t> </a:t>
            </a:r>
            <a:r>
              <a:rPr/>
              <a:t>data</a:t>
            </a:r>
            <a:r>
              <a:rPr/>
              <a:t> </a:t>
            </a:r>
            <a:r>
              <a:rPr/>
              <a:t>collection.</a:t>
            </a:r>
          </a:p>
        </p:txBody>
      </p:sp>
      <p:sp>
        <p:nvSpPr>
          <p:cNvPr id="4" name="Slide Number Placeholder 3"/>
          <p:cNvSpPr>
            <a:spLocks noGrp="1"/>
          </p:cNvSpPr>
          <p:nvPr>
            <p:ph type="sldNum" sz="quarter" idx="10"/>
          </p:nvPr>
        </p:nvSpPr>
        <p:spPr/>
        <p:txBody>
          <a:bodyPr/>
          <a:lstStyle/>
          <a:p>
            <a:fld id="{18BDFEC3-8487-43E8-A154-7C12CBC1FFF2}" type="slidenum">
              <a:rPr lang="en-US"/>
              <a:t>59</a:t>
            </a:fld>
            <a:endParaRPr lang="en-US"/>
          </a:p>
        </p:txBody>
      </p:sp>
    </p:spTree>
  </p:cSld>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How</a:t>
            </a:r>
            <a:r>
              <a:rPr/>
              <a:t> </a:t>
            </a:r>
            <a:r>
              <a:rPr/>
              <a:t>things</a:t>
            </a:r>
            <a:r>
              <a:rPr/>
              <a:t> </a:t>
            </a:r>
            <a:r>
              <a:rPr/>
              <a:t>are</a:t>
            </a:r>
            <a:r>
              <a:rPr/>
              <a:t> </a:t>
            </a:r>
            <a:r>
              <a:rPr/>
              <a:t>working,</a:t>
            </a:r>
            <a:r>
              <a:rPr/>
              <a:t> </a:t>
            </a:r>
            <a:r>
              <a:rPr/>
              <a:t>where</a:t>
            </a:r>
            <a:r>
              <a:rPr/>
              <a:t> </a:t>
            </a:r>
            <a:r>
              <a:rPr/>
              <a:t>there</a:t>
            </a:r>
            <a:r>
              <a:rPr/>
              <a:t> </a:t>
            </a:r>
            <a:r>
              <a:rPr/>
              <a:t>is</a:t>
            </a:r>
            <a:r>
              <a:rPr/>
              <a:t> </a:t>
            </a:r>
            <a:r>
              <a:rPr/>
              <a:t>lack</a:t>
            </a:r>
            <a:r>
              <a:rPr/>
              <a:t> </a:t>
            </a:r>
            <a:r>
              <a:rPr/>
              <a:t>of</a:t>
            </a:r>
            <a:r>
              <a:rPr/>
              <a:t> </a:t>
            </a:r>
            <a:r>
              <a:rPr/>
              <a:t>clarity,</a:t>
            </a:r>
            <a:r>
              <a:rPr/>
              <a:t> </a:t>
            </a:r>
            <a:r>
              <a:rPr/>
              <a:t>how</a:t>
            </a:r>
            <a:r>
              <a:rPr/>
              <a:t> </a:t>
            </a:r>
            <a:r>
              <a:rPr/>
              <a:t>long</a:t>
            </a:r>
            <a:r>
              <a:rPr/>
              <a:t> </a:t>
            </a:r>
            <a:r>
              <a:rPr/>
              <a:t>does</a:t>
            </a:r>
            <a:r>
              <a:rPr/>
              <a:t> </a:t>
            </a:r>
            <a:r>
              <a:rPr/>
              <a:t>it</a:t>
            </a:r>
            <a:r>
              <a:rPr/>
              <a:t> </a:t>
            </a:r>
            <a:r>
              <a:rPr/>
              <a:t>take,</a:t>
            </a:r>
            <a:r>
              <a:rPr/>
              <a:t> </a:t>
            </a:r>
            <a:r>
              <a:rPr/>
              <a:t>where</a:t>
            </a:r>
            <a:r>
              <a:rPr/>
              <a:t> </a:t>
            </a:r>
            <a:r>
              <a:rPr/>
              <a:t>the</a:t>
            </a:r>
            <a:r>
              <a:rPr/>
              <a:t> </a:t>
            </a:r>
            <a:r>
              <a:rPr/>
              <a:t>systems</a:t>
            </a:r>
            <a:r>
              <a:rPr/>
              <a:t> </a:t>
            </a:r>
            <a:r>
              <a:rPr/>
              <a:t>don’t</a:t>
            </a:r>
            <a:r>
              <a:rPr/>
              <a:t> </a:t>
            </a:r>
            <a:r>
              <a:rPr/>
              <a:t>work.</a:t>
            </a:r>
          </a:p>
          <a:p>
            <a:pPr lvl="0" marL="0" indent="0">
              <a:buNone/>
            </a:pPr>
          </a:p>
          <a:p>
            <a:pPr lvl="0" marL="0" indent="0">
              <a:buNone/>
            </a:pPr>
            <a:r>
              <a:rPr/>
              <a:t>Make</a:t>
            </a:r>
            <a:r>
              <a:rPr/>
              <a:t> </a:t>
            </a:r>
            <a:r>
              <a:rPr/>
              <a:t>sure</a:t>
            </a:r>
            <a:r>
              <a:rPr/>
              <a:t> </a:t>
            </a:r>
            <a:r>
              <a:rPr/>
              <a:t>that</a:t>
            </a:r>
            <a:r>
              <a:rPr/>
              <a:t> </a:t>
            </a:r>
            <a:r>
              <a:rPr/>
              <a:t>your</a:t>
            </a:r>
            <a:r>
              <a:rPr/>
              <a:t> </a:t>
            </a:r>
            <a:r>
              <a:rPr/>
              <a:t>extraction</a:t>
            </a:r>
            <a:r>
              <a:rPr/>
              <a:t> </a:t>
            </a:r>
            <a:r>
              <a:rPr/>
              <a:t>process</a:t>
            </a:r>
            <a:r>
              <a:rPr/>
              <a:t> </a:t>
            </a:r>
            <a:r>
              <a:rPr/>
              <a:t>is</a:t>
            </a:r>
            <a:r>
              <a:rPr/>
              <a:t> </a:t>
            </a:r>
            <a:r>
              <a:rPr/>
              <a:t>complete</a:t>
            </a:r>
            <a:r>
              <a:rPr/>
              <a:t> </a:t>
            </a:r>
            <a:r>
              <a:rPr/>
              <a:t>as</a:t>
            </a:r>
            <a:r>
              <a:rPr/>
              <a:t> </a:t>
            </a:r>
            <a:r>
              <a:rPr/>
              <a:t>possible</a:t>
            </a:r>
            <a:r>
              <a:rPr/>
              <a:t> </a:t>
            </a:r>
            <a:r>
              <a:rPr/>
              <a:t>for</a:t>
            </a:r>
            <a:r>
              <a:rPr/>
              <a:t> </a:t>
            </a:r>
            <a:r>
              <a:rPr/>
              <a:t>secondary</a:t>
            </a:r>
            <a:r>
              <a:rPr/>
              <a:t> </a:t>
            </a:r>
            <a:r>
              <a:rPr/>
              <a:t>data.</a:t>
            </a:r>
            <a:r>
              <a:rPr/>
              <a:t> </a:t>
            </a:r>
            <a:r>
              <a:rPr/>
              <a:t>For</a:t>
            </a:r>
            <a:r>
              <a:rPr/>
              <a:t> </a:t>
            </a:r>
            <a:r>
              <a:rPr/>
              <a:t>prospective</a:t>
            </a:r>
            <a:r>
              <a:rPr/>
              <a:t> </a:t>
            </a:r>
            <a:r>
              <a:rPr/>
              <a:t>surveys,</a:t>
            </a:r>
            <a:r>
              <a:rPr/>
              <a:t> </a:t>
            </a:r>
            <a:r>
              <a:rPr/>
              <a:t>flip</a:t>
            </a:r>
            <a:r>
              <a:rPr/>
              <a:t> </a:t>
            </a:r>
            <a:r>
              <a:rPr/>
              <a:t>through</a:t>
            </a:r>
            <a:r>
              <a:rPr/>
              <a:t> </a:t>
            </a:r>
            <a:r>
              <a:rPr/>
              <a:t>a</a:t>
            </a:r>
            <a:r>
              <a:rPr/>
              <a:t> </a:t>
            </a:r>
            <a:r>
              <a:rPr/>
              <a:t>survey</a:t>
            </a:r>
            <a:r>
              <a:rPr/>
              <a:t> </a:t>
            </a:r>
            <a:r>
              <a:rPr/>
              <a:t>upside</a:t>
            </a:r>
            <a:r>
              <a:rPr/>
              <a:t> </a:t>
            </a:r>
            <a:r>
              <a:rPr/>
              <a:t>down</a:t>
            </a:r>
            <a:r>
              <a:rPr/>
              <a:t> </a:t>
            </a:r>
            <a:r>
              <a:rPr/>
              <a:t>to</a:t>
            </a:r>
            <a:r>
              <a:rPr/>
              <a:t> </a:t>
            </a:r>
            <a:r>
              <a:rPr/>
              <a:t>see</a:t>
            </a:r>
            <a:r>
              <a:rPr/>
              <a:t> </a:t>
            </a:r>
            <a:r>
              <a:rPr/>
              <a:t>if</a:t>
            </a:r>
            <a:r>
              <a:rPr/>
              <a:t> </a:t>
            </a:r>
            <a:r>
              <a:rPr/>
              <a:t>items</a:t>
            </a:r>
            <a:r>
              <a:rPr/>
              <a:t> </a:t>
            </a:r>
            <a:r>
              <a:rPr/>
              <a:t>are</a:t>
            </a:r>
            <a:r>
              <a:rPr/>
              <a:t> </a:t>
            </a:r>
            <a:r>
              <a:rPr/>
              <a:t>all</a:t>
            </a:r>
            <a:r>
              <a:rPr/>
              <a:t> </a:t>
            </a:r>
            <a:r>
              <a:rPr/>
              <a:t>filled</a:t>
            </a:r>
            <a:r>
              <a:rPr/>
              <a:t> </a:t>
            </a:r>
            <a:r>
              <a:rPr/>
              <a:t>in.</a:t>
            </a:r>
            <a:r>
              <a:rPr/>
              <a:t> </a:t>
            </a:r>
            <a:r>
              <a:rPr/>
              <a:t>Hope</a:t>
            </a:r>
            <a:r>
              <a:rPr/>
              <a:t> </a:t>
            </a:r>
            <a:r>
              <a:rPr/>
              <a:t>that</a:t>
            </a:r>
            <a:r>
              <a:rPr/>
              <a:t> </a:t>
            </a:r>
            <a:r>
              <a:rPr/>
              <a:t>you</a:t>
            </a:r>
            <a:r>
              <a:rPr/>
              <a:t> </a:t>
            </a:r>
            <a:r>
              <a:rPr/>
              <a:t>haven’t</a:t>
            </a:r>
            <a:r>
              <a:rPr/>
              <a:t> </a:t>
            </a:r>
            <a:r>
              <a:rPr/>
              <a:t>missed</a:t>
            </a:r>
            <a:r>
              <a:rPr/>
              <a:t> </a:t>
            </a:r>
            <a:r>
              <a:rPr/>
              <a:t>a</a:t>
            </a:r>
            <a:r>
              <a:rPr/>
              <a:t> </a:t>
            </a:r>
            <a:r>
              <a:rPr/>
              <a:t>page.</a:t>
            </a:r>
            <a:r>
              <a:rPr/>
              <a:t> </a:t>
            </a:r>
            <a:r>
              <a:rPr/>
              <a:t>Electronic</a:t>
            </a:r>
            <a:r>
              <a:rPr/>
              <a:t> </a:t>
            </a:r>
            <a:r>
              <a:rPr/>
              <a:t>collection</a:t>
            </a:r>
            <a:r>
              <a:rPr/>
              <a:t> </a:t>
            </a:r>
            <a:r>
              <a:rPr/>
              <a:t>can</a:t>
            </a:r>
            <a:r>
              <a:rPr/>
              <a:t> </a:t>
            </a:r>
            <a:r>
              <a:rPr/>
              <a:t>force</a:t>
            </a:r>
            <a:r>
              <a:rPr/>
              <a:t> </a:t>
            </a:r>
            <a:r>
              <a:rPr/>
              <a:t>someone</a:t>
            </a:r>
            <a:r>
              <a:rPr/>
              <a:t> </a:t>
            </a:r>
            <a:r>
              <a:rPr/>
              <a:t>to</a:t>
            </a:r>
            <a:r>
              <a:rPr/>
              <a:t> </a:t>
            </a:r>
            <a:r>
              <a:rPr/>
              <a:t>respond</a:t>
            </a:r>
            <a:r>
              <a:rPr/>
              <a:t> </a:t>
            </a:r>
            <a:r>
              <a:rPr/>
              <a:t>before</a:t>
            </a:r>
            <a:r>
              <a:rPr/>
              <a:t> </a:t>
            </a:r>
            <a:r>
              <a:rPr/>
              <a:t>they</a:t>
            </a:r>
            <a:r>
              <a:rPr/>
              <a:t> </a:t>
            </a:r>
            <a:r>
              <a:rPr/>
              <a:t>answer</a:t>
            </a:r>
            <a:r>
              <a:rPr/>
              <a:t> </a:t>
            </a:r>
            <a:r>
              <a:rPr/>
              <a:t>the</a:t>
            </a:r>
            <a:r>
              <a:rPr/>
              <a:t> </a:t>
            </a:r>
            <a:r>
              <a:rPr/>
              <a:t>next</a:t>
            </a:r>
            <a:r>
              <a:rPr/>
              <a:t> </a:t>
            </a:r>
            <a:r>
              <a:rPr/>
              <a:t>question.</a:t>
            </a:r>
          </a:p>
          <a:p>
            <a:pPr lvl="0" marL="0" indent="0">
              <a:buNone/>
            </a:pPr>
          </a:p>
          <a:p>
            <a:pPr lvl="0" marL="0" indent="0">
              <a:buNone/>
            </a:pPr>
            <a:r>
              <a:rPr/>
              <a:t>[[Ethically</a:t>
            </a:r>
            <a:r>
              <a:rPr/>
              <a:t> </a:t>
            </a:r>
            <a:r>
              <a:rPr/>
              <a:t>can’t</a:t>
            </a:r>
            <a:r>
              <a:rPr/>
              <a:t> </a:t>
            </a:r>
            <a:r>
              <a:rPr/>
              <a:t>force</a:t>
            </a:r>
            <a:r>
              <a:rPr/>
              <a:t> </a:t>
            </a:r>
            <a:r>
              <a:rPr/>
              <a:t>someone</a:t>
            </a:r>
            <a:r>
              <a:rPr/>
              <a:t> </a:t>
            </a:r>
            <a:r>
              <a:rPr/>
              <a:t>to</a:t>
            </a:r>
            <a:r>
              <a:rPr/>
              <a:t> </a:t>
            </a:r>
            <a:r>
              <a:rPr/>
              <a:t>complete</a:t>
            </a:r>
            <a:r>
              <a:rPr/>
              <a:t> </a:t>
            </a:r>
            <a:r>
              <a:rPr/>
              <a:t>a</a:t>
            </a:r>
            <a:r>
              <a:rPr/>
              <a:t> </a:t>
            </a:r>
            <a:r>
              <a:rPr/>
              <a:t>questionnaire.]]</a:t>
            </a:r>
          </a:p>
          <a:p>
            <a:pPr lvl="0" marL="0" indent="0">
              <a:buNone/>
            </a:pPr>
          </a:p>
          <a:p>
            <a:pPr lvl="0" marL="0" indent="0">
              <a:buNone/>
            </a:pPr>
            <a:r>
              <a:rPr/>
              <a:t>How</a:t>
            </a:r>
            <a:r>
              <a:rPr/>
              <a:t> </a:t>
            </a:r>
            <a:r>
              <a:rPr/>
              <a:t>do</a:t>
            </a:r>
            <a:r>
              <a:rPr/>
              <a:t> </a:t>
            </a:r>
            <a:r>
              <a:rPr/>
              <a:t>you</a:t>
            </a:r>
            <a:r>
              <a:rPr/>
              <a:t> </a:t>
            </a:r>
            <a:r>
              <a:rPr/>
              <a:t>handle</a:t>
            </a:r>
            <a:r>
              <a:rPr/>
              <a:t> </a:t>
            </a:r>
            <a:r>
              <a:rPr/>
              <a:t>multiple</a:t>
            </a:r>
            <a:r>
              <a:rPr/>
              <a:t> </a:t>
            </a:r>
            <a:r>
              <a:rPr/>
              <a:t>responses.</a:t>
            </a:r>
          </a:p>
          <a:p>
            <a:pPr lvl="0" marL="0" indent="0">
              <a:buNone/>
            </a:pPr>
          </a:p>
          <a:p>
            <a:pPr lvl="0" marL="0" indent="0">
              <a:buNone/>
            </a:pPr>
            <a:r>
              <a:rPr/>
              <a:t>Code</a:t>
            </a:r>
            <a:r>
              <a:rPr/>
              <a:t> </a:t>
            </a:r>
            <a:r>
              <a:rPr/>
              <a:t>the</a:t>
            </a:r>
            <a:r>
              <a:rPr/>
              <a:t> </a:t>
            </a:r>
            <a:r>
              <a:rPr/>
              <a:t>maximal</a:t>
            </a:r>
            <a:r>
              <a:rPr/>
              <a:t> </a:t>
            </a:r>
            <a:r>
              <a:rPr/>
              <a:t>detail</a:t>
            </a:r>
            <a:r>
              <a:rPr/>
              <a:t> </a:t>
            </a:r>
            <a:r>
              <a:rPr/>
              <a:t>of</a:t>
            </a:r>
            <a:r>
              <a:rPr/>
              <a:t> </a:t>
            </a:r>
            <a:r>
              <a:rPr/>
              <a:t>variables</a:t>
            </a:r>
            <a:r>
              <a:rPr/>
              <a:t> </a:t>
            </a:r>
            <a:r>
              <a:rPr/>
              <a:t>like</a:t>
            </a:r>
            <a:r>
              <a:rPr/>
              <a:t> </a:t>
            </a:r>
            <a:r>
              <a:rPr/>
              <a:t>age</a:t>
            </a:r>
            <a:r>
              <a:rPr/>
              <a:t> </a:t>
            </a:r>
            <a:r>
              <a:rPr/>
              <a:t>so</a:t>
            </a:r>
            <a:r>
              <a:rPr/>
              <a:t> </a:t>
            </a:r>
            <a:r>
              <a:rPr/>
              <a:t>you</a:t>
            </a:r>
            <a:r>
              <a:rPr/>
              <a:t> </a:t>
            </a:r>
            <a:r>
              <a:rPr/>
              <a:t>can</a:t>
            </a:r>
            <a:r>
              <a:rPr/>
              <a:t> </a:t>
            </a:r>
            <a:r>
              <a:rPr/>
              <a:t>collapse</a:t>
            </a:r>
            <a:r>
              <a:rPr/>
              <a:t> </a:t>
            </a:r>
            <a:r>
              <a:rPr/>
              <a:t>as</a:t>
            </a:r>
            <a:r>
              <a:rPr/>
              <a:t> </a:t>
            </a:r>
            <a:r>
              <a:rPr/>
              <a:t>you</a:t>
            </a:r>
            <a:r>
              <a:rPr/>
              <a:t> </a:t>
            </a:r>
            <a:r>
              <a:rPr/>
              <a:t>see</a:t>
            </a:r>
            <a:r>
              <a:rPr/>
              <a:t> </a:t>
            </a:r>
            <a:r>
              <a:rPr/>
              <a:t>fit.</a:t>
            </a:r>
            <a:r>
              <a:rPr/>
              <a:t> </a:t>
            </a:r>
            <a:r>
              <a:rPr/>
              <a:t>Make</a:t>
            </a:r>
            <a:r>
              <a:rPr/>
              <a:t> </a:t>
            </a:r>
            <a:r>
              <a:rPr/>
              <a:t>sure</a:t>
            </a:r>
            <a:r>
              <a:rPr/>
              <a:t> </a:t>
            </a:r>
            <a:r>
              <a:rPr/>
              <a:t>that</a:t>
            </a:r>
            <a:r>
              <a:rPr/>
              <a:t> </a:t>
            </a:r>
            <a:r>
              <a:rPr/>
              <a:t>you</a:t>
            </a:r>
            <a:r>
              <a:rPr/>
              <a:t> </a:t>
            </a:r>
            <a:r>
              <a:rPr/>
              <a:t>code</a:t>
            </a:r>
            <a:r>
              <a:rPr/>
              <a:t> </a:t>
            </a:r>
            <a:r>
              <a:rPr/>
              <a:t>missing</a:t>
            </a:r>
            <a:r>
              <a:rPr/>
              <a:t> </a:t>
            </a:r>
            <a:r>
              <a:rPr/>
              <a:t>or</a:t>
            </a:r>
            <a:r>
              <a:rPr/>
              <a:t> </a:t>
            </a:r>
            <a:r>
              <a:rPr/>
              <a:t>ambiguous</a:t>
            </a:r>
            <a:r>
              <a:rPr/>
              <a:t> </a:t>
            </a:r>
            <a:r>
              <a:rPr/>
              <a:t>responses</a:t>
            </a:r>
            <a:r>
              <a:rPr/>
              <a:t> </a:t>
            </a:r>
            <a:r>
              <a:rPr/>
              <a:t>consistently.</a:t>
            </a:r>
          </a:p>
          <a:p>
            <a:pPr lvl="0" marL="0" indent="0">
              <a:buNone/>
            </a:pPr>
          </a:p>
          <a:p>
            <a:pPr lvl="0" marL="0" indent="0">
              <a:buNone/>
            </a:pPr>
            <a:r>
              <a:rPr/>
              <a:t>REDCap</a:t>
            </a:r>
            <a:r>
              <a:rPr/>
              <a:t> </a:t>
            </a:r>
            <a:r>
              <a:rPr/>
              <a:t>is</a:t>
            </a:r>
            <a:r>
              <a:rPr/>
              <a:t> </a:t>
            </a:r>
            <a:r>
              <a:rPr/>
              <a:t>great!</a:t>
            </a:r>
          </a:p>
          <a:p>
            <a:pPr lvl="0" marL="0" indent="0">
              <a:buNone/>
            </a:pPr>
          </a:p>
          <a:p>
            <a:pPr lvl="0" marL="0" indent="0">
              <a:buNone/>
            </a:pPr>
            <a:r>
              <a:rPr/>
              <a:t>[[Double</a:t>
            </a:r>
            <a:r>
              <a:rPr/>
              <a:t> </a:t>
            </a:r>
            <a:r>
              <a:rPr/>
              <a:t>entry</a:t>
            </a:r>
            <a:r>
              <a:rPr/>
              <a:t> </a:t>
            </a:r>
            <a:r>
              <a:rPr/>
              <a:t>coding]]</a:t>
            </a:r>
          </a:p>
        </p:txBody>
      </p:sp>
      <p:sp>
        <p:nvSpPr>
          <p:cNvPr id="4" name="Slide Number Placeholder 3"/>
          <p:cNvSpPr>
            <a:spLocks noGrp="1"/>
          </p:cNvSpPr>
          <p:nvPr>
            <p:ph type="sldNum" sz="quarter" idx="10"/>
          </p:nvPr>
        </p:nvSpPr>
        <p:spPr/>
        <p:txBody>
          <a:bodyPr/>
          <a:lstStyle/>
          <a:p>
            <a:fld id="{18BDFEC3-8487-43E8-A154-7C12CBC1FFF2}" type="slidenum">
              <a:rPr lang="en-US"/>
              <a:t>60</a:t>
            </a:fld>
            <a:endParaRPr lang="en-US"/>
          </a:p>
        </p:txBody>
      </p:sp>
    </p:spTree>
  </p:cSld>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Figure</a:t>
            </a:r>
            <a:r>
              <a:rPr/>
              <a:t> </a:t>
            </a:r>
            <a:r>
              <a:rPr/>
              <a:t>15.2.</a:t>
            </a:r>
            <a:r>
              <a:rPr/>
              <a:t> </a:t>
            </a:r>
            <a:r>
              <a:rPr/>
              <a:t>Completed</a:t>
            </a:r>
            <a:r>
              <a:rPr/>
              <a:t> </a:t>
            </a:r>
            <a:r>
              <a:rPr/>
              <a:t>survey</a:t>
            </a:r>
            <a:r>
              <a:rPr/>
              <a:t> </a:t>
            </a:r>
            <a:r>
              <a:rPr/>
              <a:t>with</a:t>
            </a:r>
            <a:r>
              <a:rPr/>
              <a:t> </a:t>
            </a:r>
            <a:r>
              <a:rPr/>
              <a:t>callout</a:t>
            </a:r>
            <a:r>
              <a:rPr/>
              <a:t> </a:t>
            </a:r>
            <a:r>
              <a:rPr/>
              <a:t>boxes</a:t>
            </a:r>
            <a:r>
              <a:rPr/>
              <a:t> </a:t>
            </a:r>
            <a:r>
              <a:rPr/>
              <a:t>showing</a:t>
            </a:r>
            <a:r>
              <a:rPr/>
              <a:t> </a:t>
            </a:r>
            <a:r>
              <a:rPr/>
              <a:t>how</a:t>
            </a:r>
            <a:r>
              <a:rPr/>
              <a:t> </a:t>
            </a:r>
            <a:r>
              <a:rPr/>
              <a:t>we</a:t>
            </a:r>
            <a:r>
              <a:rPr/>
              <a:t> </a:t>
            </a:r>
            <a:r>
              <a:rPr/>
              <a:t>handled</a:t>
            </a:r>
            <a:r>
              <a:rPr/>
              <a:t> </a:t>
            </a:r>
            <a:r>
              <a:rPr/>
              <a:t>problem</a:t>
            </a:r>
            <a:r>
              <a:rPr/>
              <a:t> </a:t>
            </a:r>
            <a:r>
              <a:rPr/>
              <a:t>responses.</a:t>
            </a:r>
          </a:p>
        </p:txBody>
      </p:sp>
      <p:sp>
        <p:nvSpPr>
          <p:cNvPr id="4" name="Slide Number Placeholder 3"/>
          <p:cNvSpPr>
            <a:spLocks noGrp="1"/>
          </p:cNvSpPr>
          <p:nvPr>
            <p:ph type="sldNum" sz="quarter" idx="10"/>
          </p:nvPr>
        </p:nvSpPr>
        <p:spPr/>
        <p:txBody>
          <a:bodyPr/>
          <a:lstStyle/>
          <a:p>
            <a:fld id="{18BDFEC3-8487-43E8-A154-7C12CBC1FFF2}" type="slidenum">
              <a:rPr lang="en-US"/>
              <a:t>62</a:t>
            </a:fld>
            <a:endParaRPr lang="en-US"/>
          </a:p>
        </p:txBody>
      </p:sp>
    </p:spTree>
  </p:cSld>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[[See</a:t>
            </a:r>
            <a:r>
              <a:rPr/>
              <a:t> </a:t>
            </a:r>
            <a:r>
              <a:rPr/>
              <a:t>Intro</a:t>
            </a:r>
            <a:r>
              <a:rPr/>
              <a:t> </a:t>
            </a:r>
            <a:r>
              <a:rPr/>
              <a:t>to</a:t>
            </a:r>
            <a:r>
              <a:rPr/>
              <a:t> </a:t>
            </a:r>
            <a:r>
              <a:rPr/>
              <a:t>SAS/R</a:t>
            </a:r>
            <a:r>
              <a:rPr/>
              <a:t> </a:t>
            </a:r>
            <a:r>
              <a:rPr/>
              <a:t>material]]</a:t>
            </a:r>
          </a:p>
          <a:p>
            <a:pPr lvl="0" marL="0" indent="0">
              <a:buNone/>
            </a:pPr>
          </a:p>
          <a:p>
            <a:pPr lvl="0" marL="0" indent="0">
              <a:buNone/>
            </a:pPr>
            <a:r>
              <a:rPr/>
              <a:t>By</a:t>
            </a:r>
            <a:r>
              <a:rPr/>
              <a:t> </a:t>
            </a:r>
            <a:r>
              <a:rPr/>
              <a:t>thinking</a:t>
            </a:r>
            <a:r>
              <a:rPr/>
              <a:t> </a:t>
            </a:r>
            <a:r>
              <a:rPr/>
              <a:t>about</a:t>
            </a:r>
            <a:r>
              <a:rPr/>
              <a:t> </a:t>
            </a:r>
            <a:r>
              <a:rPr/>
              <a:t>the</a:t>
            </a:r>
            <a:r>
              <a:rPr/>
              <a:t> </a:t>
            </a:r>
            <a:r>
              <a:rPr/>
              <a:t>backend</a:t>
            </a:r>
            <a:r>
              <a:rPr/>
              <a:t> </a:t>
            </a:r>
            <a:r>
              <a:rPr/>
              <a:t>process,</a:t>
            </a:r>
            <a:r>
              <a:rPr/>
              <a:t> </a:t>
            </a:r>
            <a:r>
              <a:rPr/>
              <a:t>you</a:t>
            </a:r>
            <a:r>
              <a:rPr/>
              <a:t> </a:t>
            </a:r>
            <a:r>
              <a:rPr/>
              <a:t>can</a:t>
            </a:r>
            <a:r>
              <a:rPr/>
              <a:t> </a:t>
            </a:r>
            <a:r>
              <a:rPr/>
              <a:t>sometimes</a:t>
            </a:r>
            <a:r>
              <a:rPr/>
              <a:t> </a:t>
            </a:r>
            <a:r>
              <a:rPr/>
              <a:t>fix</a:t>
            </a:r>
            <a:r>
              <a:rPr/>
              <a:t> </a:t>
            </a:r>
            <a:r>
              <a:rPr/>
              <a:t>things</a:t>
            </a:r>
            <a:r>
              <a:rPr/>
              <a:t> </a:t>
            </a:r>
            <a:r>
              <a:rPr/>
              <a:t>before</a:t>
            </a:r>
            <a:r>
              <a:rPr/>
              <a:t> </a:t>
            </a:r>
            <a:r>
              <a:rPr/>
              <a:t>you</a:t>
            </a:r>
            <a:r>
              <a:rPr/>
              <a:t> </a:t>
            </a:r>
            <a:r>
              <a:rPr/>
              <a:t>collect</a:t>
            </a:r>
            <a:r>
              <a:rPr/>
              <a:t> </a:t>
            </a:r>
            <a:r>
              <a:rPr/>
              <a:t>the</a:t>
            </a:r>
            <a:r>
              <a:rPr/>
              <a:t> </a:t>
            </a:r>
            <a:r>
              <a:rPr/>
              <a:t>data.</a:t>
            </a:r>
          </a:p>
          <a:p>
            <a:pPr lvl="0" marL="0" indent="0">
              <a:buNone/>
            </a:pPr>
          </a:p>
          <a:p>
            <a:pPr lvl="0" marL="0" indent="0">
              <a:buNone/>
            </a:pPr>
            <a:r>
              <a:rPr/>
              <a:t>Mary</a:t>
            </a:r>
            <a:r>
              <a:rPr/>
              <a:t> </a:t>
            </a:r>
            <a:r>
              <a:rPr/>
              <a:t>uses</a:t>
            </a:r>
            <a:r>
              <a:rPr/>
              <a:t> </a:t>
            </a:r>
            <a:r>
              <a:rPr/>
              <a:t>Excel</a:t>
            </a:r>
            <a:r>
              <a:rPr/>
              <a:t> </a:t>
            </a:r>
            <a:r>
              <a:rPr/>
              <a:t>for</a:t>
            </a:r>
            <a:r>
              <a:rPr/>
              <a:t> </a:t>
            </a:r>
            <a:r>
              <a:rPr/>
              <a:t>documentation,</a:t>
            </a:r>
            <a:r>
              <a:rPr/>
              <a:t> </a:t>
            </a:r>
            <a:r>
              <a:rPr/>
              <a:t>but</a:t>
            </a:r>
            <a:r>
              <a:rPr/>
              <a:t> </a:t>
            </a:r>
            <a:r>
              <a:rPr/>
              <a:t>never</a:t>
            </a:r>
            <a:r>
              <a:rPr/>
              <a:t> </a:t>
            </a:r>
            <a:r>
              <a:rPr/>
              <a:t>for</a:t>
            </a:r>
            <a:r>
              <a:rPr/>
              <a:t> </a:t>
            </a:r>
            <a:r>
              <a:rPr/>
              <a:t>analysis,</a:t>
            </a:r>
            <a:r>
              <a:rPr/>
              <a:t> </a:t>
            </a:r>
            <a:r>
              <a:rPr/>
              <a:t>rarely</a:t>
            </a:r>
            <a:r>
              <a:rPr/>
              <a:t> </a:t>
            </a:r>
            <a:r>
              <a:rPr/>
              <a:t>for</a:t>
            </a:r>
            <a:r>
              <a:rPr/>
              <a:t> </a:t>
            </a:r>
            <a:r>
              <a:rPr/>
              <a:t>data</a:t>
            </a:r>
            <a:r>
              <a:rPr/>
              <a:t> </a:t>
            </a:r>
            <a:r>
              <a:rPr/>
              <a:t>entry.</a:t>
            </a:r>
          </a:p>
          <a:p>
            <a:pPr lvl="0" marL="0" indent="0">
              <a:buNone/>
            </a:pPr>
          </a:p>
          <a:p>
            <a:pPr lvl="0" marL="0" indent="0">
              <a:buNone/>
            </a:pPr>
            <a:r>
              <a:rPr/>
              <a:t>Summarizes</a:t>
            </a:r>
            <a:r>
              <a:rPr/>
              <a:t> </a:t>
            </a:r>
            <a:r>
              <a:rPr/>
              <a:t>factor</a:t>
            </a:r>
            <a:r>
              <a:rPr/>
              <a:t> </a:t>
            </a:r>
            <a:r>
              <a:rPr/>
              <a:t>analysis,</a:t>
            </a:r>
            <a:r>
              <a:rPr/>
              <a:t> </a:t>
            </a:r>
            <a:r>
              <a:rPr/>
              <a:t>Cronbach’s</a:t>
            </a:r>
            <a:r>
              <a:rPr/>
              <a:t> </a:t>
            </a:r>
            <a:r>
              <a:rPr/>
              <a:t>alpha.</a:t>
            </a:r>
            <a:r>
              <a:rPr/>
              <a:t> </a:t>
            </a:r>
            <a:r>
              <a:rPr/>
              <a:t>Note</a:t>
            </a:r>
            <a:r>
              <a:rPr/>
              <a:t> </a:t>
            </a:r>
            <a:r>
              <a:rPr/>
              <a:t>whether</a:t>
            </a:r>
            <a:r>
              <a:rPr/>
              <a:t> </a:t>
            </a:r>
            <a:r>
              <a:rPr/>
              <a:t>better</a:t>
            </a:r>
            <a:r>
              <a:rPr/>
              <a:t> </a:t>
            </a:r>
            <a:r>
              <a:rPr/>
              <a:t>to</a:t>
            </a:r>
            <a:r>
              <a:rPr/>
              <a:t> </a:t>
            </a:r>
            <a:r>
              <a:rPr/>
              <a:t>have</a:t>
            </a:r>
            <a:r>
              <a:rPr/>
              <a:t> </a:t>
            </a:r>
            <a:r>
              <a:rPr/>
              <a:t>high</a:t>
            </a:r>
            <a:r>
              <a:rPr/>
              <a:t> </a:t>
            </a:r>
            <a:r>
              <a:rPr/>
              <a:t>score</a:t>
            </a:r>
            <a:r>
              <a:rPr/>
              <a:t> </a:t>
            </a:r>
            <a:r>
              <a:rPr/>
              <a:t>or</a:t>
            </a:r>
            <a:r>
              <a:rPr/>
              <a:t> </a:t>
            </a:r>
            <a:r>
              <a:rPr/>
              <a:t>better</a:t>
            </a:r>
            <a:r>
              <a:rPr/>
              <a:t> </a:t>
            </a:r>
            <a:r>
              <a:rPr/>
              <a:t>to</a:t>
            </a:r>
            <a:r>
              <a:rPr/>
              <a:t> </a:t>
            </a:r>
            <a:r>
              <a:rPr/>
              <a:t>have</a:t>
            </a:r>
            <a:r>
              <a:rPr/>
              <a:t> </a:t>
            </a:r>
            <a:r>
              <a:rPr/>
              <a:t>low</a:t>
            </a:r>
            <a:r>
              <a:rPr/>
              <a:t> </a:t>
            </a:r>
            <a:r>
              <a:rPr/>
              <a:t>score.</a:t>
            </a:r>
          </a:p>
          <a:p>
            <a:pPr lvl="0" marL="0" indent="0">
              <a:buNone/>
            </a:pPr>
          </a:p>
          <a:p>
            <a:pPr lvl="0" marL="0" indent="0">
              <a:buNone/>
            </a:pPr>
            <a:r>
              <a:rPr/>
              <a:t>[[EUSpRIG</a:t>
            </a:r>
            <a:r>
              <a:rPr/>
              <a:t> </a:t>
            </a:r>
            <a:r>
              <a:rPr/>
              <a:t>site]]</a:t>
            </a:r>
          </a:p>
        </p:txBody>
      </p:sp>
      <p:sp>
        <p:nvSpPr>
          <p:cNvPr id="4" name="Slide Number Placeholder 3"/>
          <p:cNvSpPr>
            <a:spLocks noGrp="1"/>
          </p:cNvSpPr>
          <p:nvPr>
            <p:ph type="sldNum" sz="quarter" idx="10"/>
          </p:nvPr>
        </p:nvSpPr>
        <p:spPr/>
        <p:txBody>
          <a:bodyPr/>
          <a:lstStyle/>
          <a:p>
            <a:fld id="{18BDFEC3-8487-43E8-A154-7C12CBC1FFF2}" type="slidenum">
              <a:rPr lang="en-US"/>
              <a:t>63</a:t>
            </a:fld>
            <a:endParaRPr lang="en-US"/>
          </a:p>
        </p:txBody>
      </p:sp>
    </p:spTree>
  </p:cSld>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Look</a:t>
            </a:r>
            <a:r>
              <a:rPr/>
              <a:t> </a:t>
            </a:r>
            <a:r>
              <a:rPr/>
              <a:t>for</a:t>
            </a:r>
            <a:r>
              <a:rPr/>
              <a:t> </a:t>
            </a:r>
            <a:r>
              <a:rPr/>
              <a:t>inconsistent</a:t>
            </a:r>
            <a:r>
              <a:rPr/>
              <a:t> </a:t>
            </a:r>
            <a:r>
              <a:rPr/>
              <a:t>values,</a:t>
            </a:r>
            <a:r>
              <a:rPr/>
              <a:t> </a:t>
            </a:r>
            <a:r>
              <a:rPr/>
              <a:t>outliers,</a:t>
            </a:r>
            <a:r>
              <a:rPr/>
              <a:t> </a:t>
            </a:r>
            <a:r>
              <a:rPr/>
              <a:t>invalid</a:t>
            </a:r>
            <a:r>
              <a:rPr/>
              <a:t> </a:t>
            </a:r>
            <a:r>
              <a:rPr/>
              <a:t>values.</a:t>
            </a:r>
          </a:p>
          <a:p>
            <a:pPr lvl="0" marL="0" indent="0">
              <a:buNone/>
            </a:pPr>
          </a:p>
          <a:p>
            <a:pPr lvl="0" marL="0" indent="0">
              <a:buNone/>
            </a:pPr>
            <a:r>
              <a:rPr/>
              <a:t>Note</a:t>
            </a:r>
            <a:r>
              <a:rPr/>
              <a:t> </a:t>
            </a:r>
            <a:r>
              <a:rPr/>
              <a:t>that</a:t>
            </a:r>
            <a:r>
              <a:rPr/>
              <a:t> </a:t>
            </a:r>
            <a:r>
              <a:rPr/>
              <a:t>certain</a:t>
            </a:r>
            <a:r>
              <a:rPr/>
              <a:t> </a:t>
            </a:r>
            <a:r>
              <a:rPr/>
              <a:t>responses</a:t>
            </a:r>
            <a:r>
              <a:rPr/>
              <a:t> </a:t>
            </a:r>
            <a:r>
              <a:rPr/>
              <a:t>on</a:t>
            </a:r>
            <a:r>
              <a:rPr/>
              <a:t> </a:t>
            </a:r>
            <a:r>
              <a:rPr/>
              <a:t>one</a:t>
            </a:r>
            <a:r>
              <a:rPr/>
              <a:t> </a:t>
            </a:r>
            <a:r>
              <a:rPr/>
              <a:t>question</a:t>
            </a:r>
            <a:r>
              <a:rPr/>
              <a:t> </a:t>
            </a:r>
            <a:r>
              <a:rPr/>
              <a:t>might</a:t>
            </a:r>
            <a:r>
              <a:rPr/>
              <a:t> </a:t>
            </a:r>
            <a:r>
              <a:rPr/>
              <a:t>lead</a:t>
            </a:r>
            <a:r>
              <a:rPr/>
              <a:t> </a:t>
            </a:r>
            <a:r>
              <a:rPr/>
              <a:t>to</a:t>
            </a:r>
            <a:r>
              <a:rPr/>
              <a:t> </a:t>
            </a:r>
            <a:r>
              <a:rPr/>
              <a:t>limits</a:t>
            </a:r>
            <a:r>
              <a:rPr/>
              <a:t> </a:t>
            </a:r>
            <a:r>
              <a:rPr/>
              <a:t>on</a:t>
            </a:r>
            <a:r>
              <a:rPr/>
              <a:t> </a:t>
            </a:r>
            <a:r>
              <a:rPr/>
              <a:t>the</a:t>
            </a:r>
            <a:r>
              <a:rPr/>
              <a:t> </a:t>
            </a:r>
            <a:r>
              <a:rPr/>
              <a:t>responses</a:t>
            </a:r>
            <a:r>
              <a:rPr/>
              <a:t> </a:t>
            </a:r>
            <a:r>
              <a:rPr/>
              <a:t>to</a:t>
            </a:r>
            <a:r>
              <a:rPr/>
              <a:t> </a:t>
            </a:r>
            <a:r>
              <a:rPr/>
              <a:t>other</a:t>
            </a:r>
            <a:r>
              <a:rPr/>
              <a:t> </a:t>
            </a:r>
            <a:r>
              <a:rPr/>
              <a:t>questions.</a:t>
            </a:r>
            <a:r>
              <a:rPr/>
              <a:t> </a:t>
            </a:r>
            <a:r>
              <a:rPr/>
              <a:t>Example,</a:t>
            </a:r>
            <a:r>
              <a:rPr/>
              <a:t> </a:t>
            </a:r>
            <a:r>
              <a:rPr/>
              <a:t>ever</a:t>
            </a:r>
            <a:r>
              <a:rPr/>
              <a:t> </a:t>
            </a:r>
            <a:r>
              <a:rPr/>
              <a:t>smoked?</a:t>
            </a:r>
            <a:r>
              <a:rPr/>
              <a:t> </a:t>
            </a:r>
            <a:r>
              <a:rPr/>
              <a:t>versus</a:t>
            </a:r>
            <a:r>
              <a:rPr/>
              <a:t> </a:t>
            </a:r>
            <a:r>
              <a:rPr/>
              <a:t>How</a:t>
            </a:r>
            <a:r>
              <a:rPr/>
              <a:t> </a:t>
            </a:r>
            <a:r>
              <a:rPr/>
              <a:t>many</a:t>
            </a:r>
            <a:r>
              <a:rPr/>
              <a:t> </a:t>
            </a:r>
            <a:r>
              <a:rPr/>
              <a:t>years?</a:t>
            </a:r>
          </a:p>
        </p:txBody>
      </p:sp>
      <p:sp>
        <p:nvSpPr>
          <p:cNvPr id="4" name="Slide Number Placeholder 3"/>
          <p:cNvSpPr>
            <a:spLocks noGrp="1"/>
          </p:cNvSpPr>
          <p:nvPr>
            <p:ph type="sldNum" sz="quarter" idx="10"/>
          </p:nvPr>
        </p:nvSpPr>
        <p:spPr/>
        <p:txBody>
          <a:bodyPr/>
          <a:lstStyle/>
          <a:p>
            <a:fld id="{18BDFEC3-8487-43E8-A154-7C12CBC1FFF2}" type="slidenum">
              <a:rPr lang="en-US"/>
              <a:t>64</a:t>
            </a:fld>
            <a:endParaRPr lang="en-US"/>
          </a:p>
        </p:txBody>
      </p:sp>
    </p:spTree>
  </p:cSld>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An</a:t>
            </a:r>
            <a:r>
              <a:rPr/>
              <a:t> </a:t>
            </a:r>
            <a:r>
              <a:rPr/>
              <a:t>interview</a:t>
            </a:r>
            <a:r>
              <a:rPr/>
              <a:t> </a:t>
            </a:r>
            <a:r>
              <a:rPr/>
              <a:t>is</a:t>
            </a:r>
            <a:r>
              <a:rPr/>
              <a:t> </a:t>
            </a:r>
            <a:r>
              <a:rPr/>
              <a:t>direct</a:t>
            </a:r>
            <a:r>
              <a:rPr/>
              <a:t> </a:t>
            </a:r>
            <a:r>
              <a:rPr/>
              <a:t>communication</a:t>
            </a:r>
            <a:r>
              <a:rPr/>
              <a:t> </a:t>
            </a:r>
            <a:r>
              <a:rPr/>
              <a:t>between</a:t>
            </a:r>
            <a:r>
              <a:rPr/>
              <a:t> </a:t>
            </a:r>
            <a:r>
              <a:rPr/>
              <a:t>the</a:t>
            </a:r>
            <a:r>
              <a:rPr/>
              <a:t> </a:t>
            </a:r>
            <a:r>
              <a:rPr/>
              <a:t>researcher</a:t>
            </a:r>
            <a:r>
              <a:rPr/>
              <a:t> </a:t>
            </a:r>
            <a:r>
              <a:rPr/>
              <a:t>and</a:t>
            </a:r>
            <a:r>
              <a:rPr/>
              <a:t> </a:t>
            </a:r>
            <a:r>
              <a:rPr/>
              <a:t>the</a:t>
            </a:r>
            <a:r>
              <a:rPr/>
              <a:t> </a:t>
            </a:r>
            <a:r>
              <a:rPr/>
              <a:t>subject.</a:t>
            </a:r>
            <a:r>
              <a:rPr/>
              <a:t> </a:t>
            </a:r>
            <a:r>
              <a:rPr/>
              <a:t>You</a:t>
            </a:r>
            <a:r>
              <a:rPr/>
              <a:t> </a:t>
            </a:r>
            <a:r>
              <a:rPr/>
              <a:t>can</a:t>
            </a:r>
            <a:r>
              <a:rPr/>
              <a:t> </a:t>
            </a:r>
            <a:r>
              <a:rPr/>
              <a:t>set</a:t>
            </a:r>
            <a:r>
              <a:rPr/>
              <a:t> </a:t>
            </a:r>
            <a:r>
              <a:rPr/>
              <a:t>up</a:t>
            </a:r>
            <a:r>
              <a:rPr/>
              <a:t> </a:t>
            </a:r>
            <a:r>
              <a:rPr/>
              <a:t>the</a:t>
            </a:r>
            <a:r>
              <a:rPr/>
              <a:t> </a:t>
            </a:r>
            <a:r>
              <a:rPr/>
              <a:t>interview</a:t>
            </a:r>
            <a:r>
              <a:rPr/>
              <a:t> </a:t>
            </a:r>
            <a:r>
              <a:rPr/>
              <a:t>on</a:t>
            </a:r>
            <a:r>
              <a:rPr/>
              <a:t> </a:t>
            </a:r>
            <a:r>
              <a:rPr/>
              <a:t>the</a:t>
            </a:r>
            <a:r>
              <a:rPr/>
              <a:t> </a:t>
            </a:r>
            <a:r>
              <a:rPr/>
              <a:t>telephone</a:t>
            </a:r>
            <a:r>
              <a:rPr/>
              <a:t> </a:t>
            </a:r>
            <a:r>
              <a:rPr/>
              <a:t>or</a:t>
            </a:r>
            <a:r>
              <a:rPr/>
              <a:t> </a:t>
            </a:r>
            <a:r>
              <a:rPr/>
              <a:t>conduct</a:t>
            </a:r>
            <a:r>
              <a:rPr/>
              <a:t> </a:t>
            </a:r>
            <a:r>
              <a:rPr/>
              <a:t>a</a:t>
            </a:r>
            <a:r>
              <a:rPr/>
              <a:t> </a:t>
            </a:r>
            <a:r>
              <a:rPr/>
              <a:t>face-to-face</a:t>
            </a:r>
            <a:r>
              <a:rPr/>
              <a:t> </a:t>
            </a:r>
            <a:r>
              <a:rPr/>
              <a:t>interview.</a:t>
            </a:r>
            <a:r>
              <a:rPr/>
              <a:t> </a:t>
            </a:r>
            <a:r>
              <a:rPr/>
              <a:t>The</a:t>
            </a:r>
            <a:r>
              <a:rPr/>
              <a:t> </a:t>
            </a:r>
            <a:r>
              <a:rPr/>
              <a:t>obvious</a:t>
            </a:r>
            <a:r>
              <a:rPr/>
              <a:t> </a:t>
            </a:r>
            <a:r>
              <a:rPr/>
              <a:t>advantage</a:t>
            </a:r>
            <a:r>
              <a:rPr/>
              <a:t> </a:t>
            </a:r>
            <a:r>
              <a:rPr/>
              <a:t>of</a:t>
            </a:r>
            <a:r>
              <a:rPr/>
              <a:t> </a:t>
            </a:r>
            <a:r>
              <a:rPr/>
              <a:t>a</a:t>
            </a:r>
            <a:r>
              <a:rPr/>
              <a:t> </a:t>
            </a:r>
            <a:r>
              <a:rPr/>
              <a:t>telephone</a:t>
            </a:r>
            <a:r>
              <a:rPr/>
              <a:t> </a:t>
            </a:r>
            <a:r>
              <a:rPr/>
              <a:t>interview</a:t>
            </a:r>
            <a:r>
              <a:rPr/>
              <a:t> </a:t>
            </a:r>
            <a:r>
              <a:rPr/>
              <a:t>is</a:t>
            </a:r>
            <a:r>
              <a:rPr/>
              <a:t> </a:t>
            </a:r>
            <a:r>
              <a:rPr/>
              <a:t>that</a:t>
            </a:r>
            <a:r>
              <a:rPr/>
              <a:t> </a:t>
            </a:r>
            <a:r>
              <a:rPr/>
              <a:t>it</a:t>
            </a:r>
            <a:r>
              <a:rPr/>
              <a:t> </a:t>
            </a:r>
            <a:r>
              <a:rPr/>
              <a:t>is</a:t>
            </a:r>
            <a:r>
              <a:rPr/>
              <a:t> </a:t>
            </a:r>
            <a:r>
              <a:rPr/>
              <a:t>fast</a:t>
            </a:r>
            <a:r>
              <a:rPr/>
              <a:t> </a:t>
            </a:r>
            <a:r>
              <a:rPr/>
              <a:t>and</a:t>
            </a:r>
            <a:r>
              <a:rPr/>
              <a:t> </a:t>
            </a:r>
            <a:r>
              <a:rPr/>
              <a:t>does</a:t>
            </a:r>
            <a:r>
              <a:rPr/>
              <a:t> </a:t>
            </a:r>
            <a:r>
              <a:rPr/>
              <a:t>not</a:t>
            </a:r>
            <a:r>
              <a:rPr/>
              <a:t> </a:t>
            </a:r>
            <a:r>
              <a:rPr/>
              <a:t>involve</a:t>
            </a:r>
            <a:r>
              <a:rPr/>
              <a:t> </a:t>
            </a:r>
            <a:r>
              <a:rPr/>
              <a:t>travel</a:t>
            </a:r>
            <a:r>
              <a:rPr/>
              <a:t> </a:t>
            </a:r>
            <a:r>
              <a:rPr/>
              <a:t>of</a:t>
            </a:r>
            <a:r>
              <a:rPr/>
              <a:t> </a:t>
            </a:r>
            <a:r>
              <a:rPr/>
              <a:t>either</a:t>
            </a:r>
            <a:r>
              <a:rPr/>
              <a:t> </a:t>
            </a:r>
            <a:r>
              <a:rPr/>
              <a:t>party.</a:t>
            </a:r>
          </a:p>
          <a:p>
            <a:pPr lvl="0" marL="0" indent="0">
              <a:buNone/>
            </a:pPr>
          </a:p>
          <a:p>
            <a:pPr lvl="0" marL="0" indent="0">
              <a:buNone/>
            </a:pPr>
            <a:r>
              <a:rPr/>
              <a:t>A</a:t>
            </a:r>
            <a:r>
              <a:rPr/>
              <a:t> </a:t>
            </a:r>
            <a:r>
              <a:rPr/>
              <a:t>face-to-face</a:t>
            </a:r>
            <a:r>
              <a:rPr/>
              <a:t> </a:t>
            </a:r>
            <a:r>
              <a:rPr/>
              <a:t>interview</a:t>
            </a:r>
            <a:r>
              <a:rPr/>
              <a:t> </a:t>
            </a:r>
            <a:r>
              <a:rPr/>
              <a:t>takes</a:t>
            </a:r>
            <a:r>
              <a:rPr/>
              <a:t> </a:t>
            </a:r>
            <a:r>
              <a:rPr/>
              <a:t>more</a:t>
            </a:r>
            <a:r>
              <a:rPr/>
              <a:t> </a:t>
            </a:r>
            <a:r>
              <a:rPr/>
              <a:t>effort,</a:t>
            </a:r>
            <a:r>
              <a:rPr/>
              <a:t> </a:t>
            </a:r>
            <a:r>
              <a:rPr/>
              <a:t>but</a:t>
            </a:r>
            <a:r>
              <a:rPr/>
              <a:t> </a:t>
            </a:r>
            <a:r>
              <a:rPr/>
              <a:t>can</a:t>
            </a:r>
            <a:r>
              <a:rPr/>
              <a:t> </a:t>
            </a:r>
            <a:r>
              <a:rPr/>
              <a:t>sometimes</a:t>
            </a:r>
            <a:r>
              <a:rPr/>
              <a:t> </a:t>
            </a:r>
            <a:r>
              <a:rPr/>
              <a:t>help</a:t>
            </a:r>
            <a:r>
              <a:rPr/>
              <a:t> </a:t>
            </a:r>
            <a:r>
              <a:rPr/>
              <a:t>with</a:t>
            </a:r>
            <a:r>
              <a:rPr/>
              <a:t> </a:t>
            </a:r>
            <a:r>
              <a:rPr/>
              <a:t>building</a:t>
            </a:r>
            <a:r>
              <a:rPr/>
              <a:t> </a:t>
            </a:r>
            <a:r>
              <a:rPr/>
              <a:t>a</a:t>
            </a:r>
            <a:r>
              <a:rPr/>
              <a:t> </a:t>
            </a:r>
            <a:r>
              <a:rPr/>
              <a:t>sense</a:t>
            </a:r>
            <a:r>
              <a:rPr/>
              <a:t> </a:t>
            </a:r>
            <a:r>
              <a:rPr/>
              <a:t>of</a:t>
            </a:r>
            <a:r>
              <a:rPr/>
              <a:t> </a:t>
            </a:r>
            <a:r>
              <a:rPr/>
              <a:t>rapport</a:t>
            </a:r>
            <a:r>
              <a:rPr/>
              <a:t> </a:t>
            </a:r>
            <a:r>
              <a:rPr/>
              <a:t>and</a:t>
            </a:r>
            <a:r>
              <a:rPr/>
              <a:t> </a:t>
            </a:r>
            <a:r>
              <a:rPr/>
              <a:t>trust.</a:t>
            </a:r>
          </a:p>
          <a:p>
            <a:pPr lvl="0" marL="0" indent="0">
              <a:buNone/>
            </a:pPr>
          </a:p>
          <a:p>
            <a:pPr lvl="0" marL="0" indent="0">
              <a:buNone/>
            </a:pPr>
            <a:r>
              <a:rPr/>
              <a:t>Interviews</a:t>
            </a:r>
            <a:r>
              <a:rPr/>
              <a:t> </a:t>
            </a:r>
            <a:r>
              <a:rPr/>
              <a:t>have</a:t>
            </a:r>
            <a:r>
              <a:rPr/>
              <a:t> </a:t>
            </a:r>
            <a:r>
              <a:rPr/>
              <a:t>three</a:t>
            </a:r>
            <a:r>
              <a:rPr/>
              <a:t> </a:t>
            </a:r>
            <a:r>
              <a:rPr/>
              <a:t>formats,</a:t>
            </a:r>
            <a:r>
              <a:rPr/>
              <a:t> </a:t>
            </a:r>
            <a:r>
              <a:rPr/>
              <a:t>unstructured,</a:t>
            </a:r>
            <a:r>
              <a:rPr/>
              <a:t> </a:t>
            </a:r>
            <a:r>
              <a:rPr/>
              <a:t>semi-structured,</a:t>
            </a:r>
            <a:r>
              <a:rPr/>
              <a:t> </a:t>
            </a:r>
            <a:r>
              <a:rPr/>
              <a:t>or</a:t>
            </a:r>
            <a:r>
              <a:rPr/>
              <a:t> </a:t>
            </a:r>
            <a:r>
              <a:rPr/>
              <a:t>structured.</a:t>
            </a:r>
            <a:r>
              <a:rPr/>
              <a:t> </a:t>
            </a:r>
            <a:r>
              <a:rPr/>
              <a:t>An</a:t>
            </a:r>
            <a:r>
              <a:rPr/>
              <a:t> </a:t>
            </a:r>
            <a:r>
              <a:rPr/>
              <a:t>unstructured</a:t>
            </a:r>
            <a:r>
              <a:rPr/>
              <a:t> </a:t>
            </a:r>
            <a:r>
              <a:rPr/>
              <a:t>format</a:t>
            </a:r>
            <a:r>
              <a:rPr/>
              <a:t> </a:t>
            </a:r>
            <a:r>
              <a:rPr/>
              <a:t>is</a:t>
            </a:r>
            <a:r>
              <a:rPr/>
              <a:t> </a:t>
            </a:r>
            <a:r>
              <a:rPr/>
              <a:t>rarely</a:t>
            </a:r>
            <a:r>
              <a:rPr/>
              <a:t> </a:t>
            </a:r>
            <a:r>
              <a:rPr/>
              <a:t>used</a:t>
            </a:r>
            <a:r>
              <a:rPr/>
              <a:t> </a:t>
            </a:r>
            <a:r>
              <a:rPr/>
              <a:t>in</a:t>
            </a:r>
            <a:r>
              <a:rPr/>
              <a:t> </a:t>
            </a:r>
            <a:r>
              <a:rPr/>
              <a:t>research</a:t>
            </a:r>
            <a:r>
              <a:rPr/>
              <a:t> </a:t>
            </a:r>
            <a:r>
              <a:rPr/>
              <a:t>because</a:t>
            </a:r>
            <a:r>
              <a:rPr/>
              <a:t> </a:t>
            </a:r>
            <a:r>
              <a:rPr/>
              <a:t>it</a:t>
            </a:r>
            <a:r>
              <a:rPr/>
              <a:t> </a:t>
            </a:r>
            <a:r>
              <a:rPr/>
              <a:t>makes</a:t>
            </a:r>
            <a:r>
              <a:rPr/>
              <a:t> </a:t>
            </a:r>
            <a:r>
              <a:rPr/>
              <a:t>you</a:t>
            </a:r>
            <a:r>
              <a:rPr/>
              <a:t> </a:t>
            </a:r>
            <a:r>
              <a:rPr/>
              <a:t>work</a:t>
            </a:r>
            <a:r>
              <a:rPr/>
              <a:t> </a:t>
            </a:r>
            <a:r>
              <a:rPr/>
              <a:t>impossible</a:t>
            </a:r>
            <a:r>
              <a:rPr/>
              <a:t> </a:t>
            </a:r>
            <a:r>
              <a:rPr/>
              <a:t>to</a:t>
            </a:r>
            <a:r>
              <a:rPr/>
              <a:t> </a:t>
            </a:r>
            <a:r>
              <a:rPr/>
              <a:t>replicate.</a:t>
            </a:r>
          </a:p>
          <a:p>
            <a:pPr lvl="0" marL="0" indent="0">
              <a:buNone/>
            </a:pPr>
          </a:p>
          <a:p>
            <a:pPr lvl="0" marL="0" indent="0">
              <a:buNone/>
            </a:pPr>
            <a:r>
              <a:rPr/>
              <a:t>An</a:t>
            </a:r>
            <a:r>
              <a:rPr/>
              <a:t> </a:t>
            </a:r>
            <a:r>
              <a:rPr/>
              <a:t>unstructured</a:t>
            </a:r>
            <a:r>
              <a:rPr/>
              <a:t> </a:t>
            </a:r>
            <a:r>
              <a:rPr/>
              <a:t>interview</a:t>
            </a:r>
            <a:r>
              <a:rPr/>
              <a:t> </a:t>
            </a:r>
            <a:r>
              <a:rPr/>
              <a:t>is</a:t>
            </a:r>
            <a:r>
              <a:rPr/>
              <a:t> </a:t>
            </a:r>
            <a:r>
              <a:rPr/>
              <a:t>not</a:t>
            </a:r>
            <a:r>
              <a:rPr/>
              <a:t> </a:t>
            </a:r>
            <a:r>
              <a:rPr/>
              <a:t>used</a:t>
            </a:r>
            <a:r>
              <a:rPr/>
              <a:t> </a:t>
            </a:r>
            <a:r>
              <a:rPr/>
              <a:t>too</a:t>
            </a:r>
            <a:r>
              <a:rPr/>
              <a:t> </a:t>
            </a:r>
            <a:r>
              <a:rPr/>
              <a:t>often,</a:t>
            </a:r>
            <a:r>
              <a:rPr/>
              <a:t> </a:t>
            </a:r>
            <a:r>
              <a:rPr/>
              <a:t>because</a:t>
            </a:r>
            <a:r>
              <a:rPr/>
              <a:t> </a:t>
            </a:r>
            <a:r>
              <a:rPr/>
              <a:t>of</a:t>
            </a:r>
            <a:r>
              <a:rPr/>
              <a:t> </a:t>
            </a:r>
            <a:r>
              <a:rPr/>
              <a:t>problems</a:t>
            </a:r>
            <a:r>
              <a:rPr/>
              <a:t> </a:t>
            </a:r>
            <a:r>
              <a:rPr/>
              <a:t>with</a:t>
            </a:r>
            <a:r>
              <a:rPr/>
              <a:t> </a:t>
            </a:r>
            <a:r>
              <a:rPr/>
              <a:t>repeatability.</a:t>
            </a:r>
            <a:r>
              <a:rPr/>
              <a:t> </a:t>
            </a:r>
            <a:r>
              <a:rPr/>
              <a:t>The</a:t>
            </a:r>
            <a:r>
              <a:rPr/>
              <a:t> </a:t>
            </a:r>
            <a:r>
              <a:rPr/>
              <a:t>interviewer</a:t>
            </a:r>
            <a:r>
              <a:rPr/>
              <a:t> </a:t>
            </a:r>
            <a:r>
              <a:rPr/>
              <a:t>goes</a:t>
            </a:r>
            <a:r>
              <a:rPr/>
              <a:t> </a:t>
            </a:r>
            <a:r>
              <a:rPr/>
              <a:t>in</a:t>
            </a:r>
            <a:r>
              <a:rPr/>
              <a:t> </a:t>
            </a:r>
            <a:r>
              <a:rPr/>
              <a:t>with</a:t>
            </a:r>
            <a:r>
              <a:rPr/>
              <a:t> </a:t>
            </a:r>
            <a:r>
              <a:rPr/>
              <a:t>a</a:t>
            </a:r>
            <a:r>
              <a:rPr/>
              <a:t> </a:t>
            </a:r>
            <a:r>
              <a:rPr/>
              <a:t>general</a:t>
            </a:r>
            <a:r>
              <a:rPr/>
              <a:t> </a:t>
            </a:r>
            <a:r>
              <a:rPr/>
              <a:t>idea</a:t>
            </a:r>
            <a:r>
              <a:rPr/>
              <a:t> </a:t>
            </a:r>
            <a:r>
              <a:rPr/>
              <a:t>of</a:t>
            </a:r>
            <a:r>
              <a:rPr/>
              <a:t> </a:t>
            </a:r>
            <a:r>
              <a:rPr/>
              <a:t>what</a:t>
            </a:r>
            <a:r>
              <a:rPr/>
              <a:t> </a:t>
            </a:r>
            <a:r>
              <a:rPr/>
              <a:t>to</a:t>
            </a:r>
            <a:r>
              <a:rPr/>
              <a:t> </a:t>
            </a:r>
            <a:r>
              <a:rPr/>
              <a:t>discuss,</a:t>
            </a:r>
            <a:r>
              <a:rPr/>
              <a:t> </a:t>
            </a:r>
            <a:r>
              <a:rPr/>
              <a:t>but</a:t>
            </a:r>
            <a:r>
              <a:rPr/>
              <a:t> </a:t>
            </a:r>
            <a:r>
              <a:rPr/>
              <a:t>no</a:t>
            </a:r>
            <a:r>
              <a:rPr/>
              <a:t> </a:t>
            </a:r>
            <a:r>
              <a:rPr/>
              <a:t>specific</a:t>
            </a:r>
            <a:r>
              <a:rPr/>
              <a:t> </a:t>
            </a:r>
            <a:r>
              <a:rPr/>
              <a:t>questions.</a:t>
            </a:r>
            <a:r>
              <a:rPr/>
              <a:t> </a:t>
            </a:r>
            <a:r>
              <a:rPr/>
              <a:t>The</a:t>
            </a:r>
            <a:r>
              <a:rPr/>
              <a:t> </a:t>
            </a:r>
            <a:r>
              <a:rPr/>
              <a:t>general</a:t>
            </a:r>
            <a:r>
              <a:rPr/>
              <a:t> </a:t>
            </a:r>
            <a:r>
              <a:rPr/>
              <a:t>direction</a:t>
            </a:r>
            <a:r>
              <a:rPr/>
              <a:t> </a:t>
            </a:r>
            <a:r>
              <a:rPr/>
              <a:t>of</a:t>
            </a:r>
            <a:r>
              <a:rPr/>
              <a:t> </a:t>
            </a:r>
            <a:r>
              <a:rPr/>
              <a:t>the</a:t>
            </a:r>
            <a:r>
              <a:rPr/>
              <a:t> </a:t>
            </a:r>
            <a:r>
              <a:rPr/>
              <a:t>interview</a:t>
            </a:r>
            <a:r>
              <a:rPr/>
              <a:t> </a:t>
            </a:r>
            <a:r>
              <a:rPr/>
              <a:t>will</a:t>
            </a:r>
            <a:r>
              <a:rPr/>
              <a:t> </a:t>
            </a:r>
            <a:r>
              <a:rPr/>
              <a:t>determine</a:t>
            </a:r>
            <a:r>
              <a:rPr/>
              <a:t> </a:t>
            </a:r>
            <a:r>
              <a:rPr/>
              <a:t>what</a:t>
            </a:r>
            <a:r>
              <a:rPr/>
              <a:t> </a:t>
            </a:r>
            <a:r>
              <a:rPr/>
              <a:t>questions</a:t>
            </a:r>
            <a:r>
              <a:rPr/>
              <a:t> </a:t>
            </a:r>
            <a:r>
              <a:rPr/>
              <a:t>to</a:t>
            </a:r>
            <a:r>
              <a:rPr/>
              <a:t> </a:t>
            </a:r>
            <a:r>
              <a:rPr/>
              <a:t>ask</a:t>
            </a:r>
            <a:r>
              <a:rPr/>
              <a:t> </a:t>
            </a:r>
            <a:r>
              <a:rPr/>
              <a:t>next.</a:t>
            </a:r>
          </a:p>
          <a:p>
            <a:pPr lvl="0" marL="0" indent="0">
              <a:buNone/>
            </a:pPr>
          </a:p>
          <a:p>
            <a:pPr lvl="0" marL="0" indent="0">
              <a:buNone/>
            </a:pPr>
            <a:r>
              <a:rPr/>
              <a:t>A</a:t>
            </a:r>
            <a:r>
              <a:rPr/>
              <a:t> </a:t>
            </a:r>
            <a:r>
              <a:rPr/>
              <a:t>semi-structured</a:t>
            </a:r>
            <a:r>
              <a:rPr/>
              <a:t> </a:t>
            </a:r>
            <a:r>
              <a:rPr/>
              <a:t>interview</a:t>
            </a:r>
            <a:r>
              <a:rPr/>
              <a:t> </a:t>
            </a:r>
            <a:r>
              <a:rPr/>
              <a:t>has</a:t>
            </a:r>
            <a:r>
              <a:rPr/>
              <a:t> </a:t>
            </a:r>
            <a:r>
              <a:rPr/>
              <a:t>a</a:t>
            </a:r>
            <a:r>
              <a:rPr/>
              <a:t> </a:t>
            </a:r>
            <a:r>
              <a:rPr/>
              <a:t>planned</a:t>
            </a:r>
            <a:r>
              <a:rPr/>
              <a:t> </a:t>
            </a:r>
            <a:r>
              <a:rPr/>
              <a:t>structure</a:t>
            </a:r>
            <a:r>
              <a:rPr/>
              <a:t> </a:t>
            </a:r>
            <a:r>
              <a:rPr/>
              <a:t>that</a:t>
            </a:r>
            <a:r>
              <a:rPr/>
              <a:t> </a:t>
            </a:r>
            <a:r>
              <a:rPr/>
              <a:t>includes</a:t>
            </a:r>
            <a:r>
              <a:rPr/>
              <a:t> </a:t>
            </a:r>
            <a:r>
              <a:rPr/>
              <a:t>a</a:t>
            </a:r>
            <a:r>
              <a:rPr/>
              <a:t> </a:t>
            </a:r>
            <a:r>
              <a:rPr/>
              <a:t>list</a:t>
            </a:r>
            <a:r>
              <a:rPr/>
              <a:t> </a:t>
            </a:r>
            <a:r>
              <a:rPr/>
              <a:t>of</a:t>
            </a:r>
            <a:r>
              <a:rPr/>
              <a:t> </a:t>
            </a:r>
            <a:r>
              <a:rPr/>
              <a:t>questions</a:t>
            </a:r>
            <a:r>
              <a:rPr/>
              <a:t> </a:t>
            </a:r>
            <a:r>
              <a:rPr/>
              <a:t>to</a:t>
            </a:r>
            <a:r>
              <a:rPr/>
              <a:t> </a:t>
            </a:r>
            <a:r>
              <a:rPr/>
              <a:t>ask.</a:t>
            </a:r>
            <a:r>
              <a:rPr/>
              <a:t> </a:t>
            </a:r>
            <a:r>
              <a:rPr/>
              <a:t>These</a:t>
            </a:r>
            <a:r>
              <a:rPr/>
              <a:t> </a:t>
            </a:r>
            <a:r>
              <a:rPr/>
              <a:t>questions</a:t>
            </a:r>
            <a:r>
              <a:rPr/>
              <a:t> </a:t>
            </a:r>
            <a:r>
              <a:rPr/>
              <a:t>are</a:t>
            </a:r>
            <a:r>
              <a:rPr/>
              <a:t> </a:t>
            </a:r>
            <a:r>
              <a:rPr/>
              <a:t>typically</a:t>
            </a:r>
            <a:r>
              <a:rPr/>
              <a:t> </a:t>
            </a:r>
            <a:r>
              <a:rPr/>
              <a:t>open-ended,</a:t>
            </a:r>
            <a:r>
              <a:rPr/>
              <a:t> </a:t>
            </a:r>
            <a:r>
              <a:rPr/>
              <a:t>to</a:t>
            </a:r>
            <a:r>
              <a:rPr/>
              <a:t> </a:t>
            </a:r>
            <a:r>
              <a:rPr/>
              <a:t>allow</a:t>
            </a:r>
            <a:r>
              <a:rPr/>
              <a:t> </a:t>
            </a:r>
            <a:r>
              <a:rPr/>
              <a:t>the</a:t>
            </a:r>
            <a:r>
              <a:rPr/>
              <a:t> </a:t>
            </a:r>
            <a:r>
              <a:rPr/>
              <a:t>patient</a:t>
            </a:r>
            <a:r>
              <a:rPr/>
              <a:t> </a:t>
            </a:r>
            <a:r>
              <a:rPr/>
              <a:t>to</a:t>
            </a:r>
            <a:r>
              <a:rPr/>
              <a:t> </a:t>
            </a:r>
            <a:r>
              <a:rPr/>
              <a:t>bring</a:t>
            </a:r>
            <a:r>
              <a:rPr/>
              <a:t> </a:t>
            </a:r>
            <a:r>
              <a:rPr/>
              <a:t>up</a:t>
            </a:r>
            <a:r>
              <a:rPr/>
              <a:t> </a:t>
            </a:r>
            <a:r>
              <a:rPr/>
              <a:t>issues</a:t>
            </a:r>
            <a:r>
              <a:rPr/>
              <a:t> </a:t>
            </a:r>
            <a:r>
              <a:rPr/>
              <a:t>that</a:t>
            </a:r>
            <a:r>
              <a:rPr/>
              <a:t> </a:t>
            </a:r>
            <a:r>
              <a:rPr/>
              <a:t>the</a:t>
            </a:r>
            <a:r>
              <a:rPr/>
              <a:t> </a:t>
            </a:r>
            <a:r>
              <a:rPr/>
              <a:t>researcher</a:t>
            </a:r>
            <a:r>
              <a:rPr/>
              <a:t> </a:t>
            </a:r>
            <a:r>
              <a:rPr/>
              <a:t>may</a:t>
            </a:r>
            <a:r>
              <a:rPr/>
              <a:t> </a:t>
            </a:r>
            <a:r>
              <a:rPr/>
              <a:t>not</a:t>
            </a:r>
            <a:r>
              <a:rPr/>
              <a:t> </a:t>
            </a:r>
            <a:r>
              <a:rPr/>
              <a:t>have</a:t>
            </a:r>
            <a:r>
              <a:rPr/>
              <a:t> </a:t>
            </a:r>
            <a:r>
              <a:rPr/>
              <a:t>been</a:t>
            </a:r>
            <a:r>
              <a:rPr/>
              <a:t> </a:t>
            </a:r>
            <a:r>
              <a:rPr/>
              <a:t>aware</a:t>
            </a:r>
            <a:r>
              <a:rPr/>
              <a:t> </a:t>
            </a:r>
            <a:r>
              <a:rPr/>
              <a:t>of.</a:t>
            </a:r>
            <a:r>
              <a:rPr/>
              <a:t> </a:t>
            </a:r>
            <a:r>
              <a:rPr/>
              <a:t>Most</a:t>
            </a:r>
            <a:r>
              <a:rPr/>
              <a:t> </a:t>
            </a:r>
            <a:r>
              <a:rPr/>
              <a:t>semi-structured</a:t>
            </a:r>
            <a:r>
              <a:rPr/>
              <a:t> </a:t>
            </a:r>
            <a:r>
              <a:rPr/>
              <a:t>interviews</a:t>
            </a:r>
            <a:r>
              <a:rPr/>
              <a:t> </a:t>
            </a:r>
            <a:r>
              <a:rPr/>
              <a:t>have</a:t>
            </a:r>
            <a:r>
              <a:rPr/>
              <a:t> </a:t>
            </a:r>
            <a:r>
              <a:rPr/>
              <a:t>a</a:t>
            </a:r>
            <a:r>
              <a:rPr/>
              <a:t> </a:t>
            </a:r>
            <a:r>
              <a:rPr/>
              <a:t>series</a:t>
            </a:r>
            <a:r>
              <a:rPr/>
              <a:t> </a:t>
            </a:r>
            <a:r>
              <a:rPr/>
              <a:t>of</a:t>
            </a:r>
            <a:r>
              <a:rPr/>
              <a:t> </a:t>
            </a:r>
            <a:r>
              <a:rPr/>
              <a:t>probe</a:t>
            </a:r>
            <a:r>
              <a:rPr/>
              <a:t> </a:t>
            </a:r>
            <a:r>
              <a:rPr/>
              <a:t>questions</a:t>
            </a:r>
            <a:r>
              <a:rPr/>
              <a:t> </a:t>
            </a:r>
            <a:r>
              <a:rPr/>
              <a:t>that</a:t>
            </a:r>
            <a:r>
              <a:rPr/>
              <a:t> </a:t>
            </a:r>
            <a:r>
              <a:rPr/>
              <a:t>are</a:t>
            </a:r>
            <a:r>
              <a:rPr/>
              <a:t> </a:t>
            </a:r>
            <a:r>
              <a:rPr/>
              <a:t>intended</a:t>
            </a:r>
            <a:r>
              <a:rPr/>
              <a:t> </a:t>
            </a:r>
            <a:r>
              <a:rPr/>
              <a:t>to</a:t>
            </a:r>
            <a:r>
              <a:rPr/>
              <a:t> </a:t>
            </a:r>
            <a:r>
              <a:rPr/>
              <a:t>prompt</a:t>
            </a:r>
            <a:r>
              <a:rPr/>
              <a:t> </a:t>
            </a:r>
            <a:r>
              <a:rPr/>
              <a:t>the</a:t>
            </a:r>
            <a:r>
              <a:rPr/>
              <a:t> </a:t>
            </a:r>
            <a:r>
              <a:rPr/>
              <a:t>research</a:t>
            </a:r>
            <a:r>
              <a:rPr/>
              <a:t> </a:t>
            </a:r>
            <a:r>
              <a:rPr/>
              <a:t>subject</a:t>
            </a:r>
            <a:r>
              <a:rPr/>
              <a:t> </a:t>
            </a:r>
            <a:r>
              <a:rPr/>
              <a:t>to</a:t>
            </a:r>
            <a:r>
              <a:rPr/>
              <a:t> </a:t>
            </a:r>
            <a:r>
              <a:rPr/>
              <a:t>elaborate</a:t>
            </a:r>
            <a:r>
              <a:rPr/>
              <a:t> </a:t>
            </a:r>
            <a:r>
              <a:rPr/>
              <a:t>further</a:t>
            </a:r>
            <a:r>
              <a:rPr/>
              <a:t> </a:t>
            </a:r>
            <a:r>
              <a:rPr/>
              <a:t>on</a:t>
            </a:r>
            <a:r>
              <a:rPr/>
              <a:t> </a:t>
            </a:r>
            <a:r>
              <a:rPr/>
              <a:t>a</a:t>
            </a:r>
            <a:r>
              <a:rPr/>
              <a:t> </a:t>
            </a:r>
            <a:r>
              <a:rPr/>
              <a:t>topic</a:t>
            </a:r>
            <a:r>
              <a:rPr/>
              <a:t> </a:t>
            </a:r>
            <a:r>
              <a:rPr/>
              <a:t>of</a:t>
            </a:r>
            <a:r>
              <a:rPr/>
              <a:t> </a:t>
            </a:r>
            <a:r>
              <a:rPr/>
              <a:t>interest.</a:t>
            </a:r>
          </a:p>
        </p:txBody>
      </p:sp>
      <p:sp>
        <p:nvSpPr>
          <p:cNvPr id="4" name="Slide Number Placeholder 3"/>
          <p:cNvSpPr>
            <a:spLocks noGrp="1"/>
          </p:cNvSpPr>
          <p:nvPr>
            <p:ph type="sldNum" sz="quarter" idx="10"/>
          </p:nvPr>
        </p:nvSpPr>
        <p:spPr/>
        <p:txBody>
          <a:bodyPr/>
          <a:lstStyle/>
          <a:p>
            <a:fld id="{18BDFEC3-8487-43E8-A154-7C12CBC1FFF2}" type="slidenum">
              <a:rPr lang="en-US"/>
              <a:t>5</a:t>
            </a:fld>
            <a:endParaRPr lang="en-US"/>
          </a:p>
        </p:txBody>
      </p:sp>
    </p:spTree>
  </p:cSld>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Figure</a:t>
            </a:r>
            <a:r>
              <a:rPr/>
              <a:t> </a:t>
            </a:r>
            <a:r>
              <a:rPr/>
              <a:t>15.4</a:t>
            </a:r>
            <a:r>
              <a:rPr/>
              <a:t> </a:t>
            </a:r>
            <a:r>
              <a:rPr/>
              <a:t>shows</a:t>
            </a:r>
            <a:r>
              <a:rPr/>
              <a:t> </a:t>
            </a:r>
            <a:r>
              <a:rPr/>
              <a:t>SPSS</a:t>
            </a:r>
            <a:r>
              <a:rPr/>
              <a:t> </a:t>
            </a:r>
            <a:r>
              <a:rPr/>
              <a:t>output</a:t>
            </a:r>
            <a:r>
              <a:rPr/>
              <a:t> </a:t>
            </a:r>
            <a:r>
              <a:rPr/>
              <a:t>using</a:t>
            </a:r>
            <a:r>
              <a:rPr/>
              <a:t> </a:t>
            </a:r>
            <a:r>
              <a:rPr/>
              <a:t>descriptive</a:t>
            </a:r>
            <a:r>
              <a:rPr/>
              <a:t> </a:t>
            </a:r>
            <a:r>
              <a:rPr/>
              <a:t>statisticis</a:t>
            </a:r>
            <a:r>
              <a:rPr/>
              <a:t> </a:t>
            </a:r>
            <a:r>
              <a:rPr/>
              <a:t>to</a:t>
            </a:r>
            <a:r>
              <a:rPr/>
              <a:t> </a:t>
            </a:r>
            <a:r>
              <a:rPr/>
              <a:t>check</a:t>
            </a:r>
            <a:r>
              <a:rPr/>
              <a:t> </a:t>
            </a:r>
            <a:r>
              <a:rPr/>
              <a:t>data</a:t>
            </a:r>
            <a:r>
              <a:rPr/>
              <a:t> </a:t>
            </a:r>
            <a:r>
              <a:rPr/>
              <a:t>entry.</a:t>
            </a:r>
            <a:r>
              <a:rPr/>
              <a:t> </a:t>
            </a:r>
            <a:r>
              <a:rPr/>
              <a:t>Example</a:t>
            </a:r>
            <a:r>
              <a:rPr/>
              <a:t> </a:t>
            </a:r>
            <a:r>
              <a:rPr/>
              <a:t>of</a:t>
            </a:r>
            <a:r>
              <a:rPr/>
              <a:t> </a:t>
            </a:r>
            <a:r>
              <a:rPr/>
              <a:t>Likert</a:t>
            </a:r>
            <a:r>
              <a:rPr/>
              <a:t> </a:t>
            </a:r>
            <a:r>
              <a:rPr/>
              <a:t>scale</a:t>
            </a:r>
            <a:r>
              <a:rPr/>
              <a:t> </a:t>
            </a:r>
            <a:r>
              <a:rPr/>
              <a:t>where</a:t>
            </a:r>
            <a:r>
              <a:rPr/>
              <a:t> </a:t>
            </a:r>
            <a:r>
              <a:rPr/>
              <a:t>everyone</a:t>
            </a:r>
            <a:r>
              <a:rPr/>
              <a:t> </a:t>
            </a:r>
            <a:r>
              <a:rPr/>
              <a:t>responded</a:t>
            </a:r>
            <a:r>
              <a:rPr/>
              <a:t> </a:t>
            </a:r>
            <a:r>
              <a:rPr/>
              <a:t>5.</a:t>
            </a:r>
            <a:r>
              <a:rPr/>
              <a:t> </a:t>
            </a:r>
            <a:r>
              <a:rPr/>
              <a:t>Note</a:t>
            </a:r>
            <a:r>
              <a:rPr/>
              <a:t> </a:t>
            </a:r>
            <a:r>
              <a:rPr/>
              <a:t>the</a:t>
            </a:r>
            <a:r>
              <a:rPr/>
              <a:t> </a:t>
            </a:r>
            <a:r>
              <a:rPr/>
              <a:t>number</a:t>
            </a:r>
            <a:r>
              <a:rPr/>
              <a:t> </a:t>
            </a:r>
            <a:r>
              <a:rPr/>
              <a:t>of</a:t>
            </a:r>
            <a:r>
              <a:rPr/>
              <a:t> </a:t>
            </a:r>
            <a:r>
              <a:rPr/>
              <a:t>responses/missing</a:t>
            </a:r>
            <a:r>
              <a:rPr/>
              <a:t> </a:t>
            </a:r>
            <a:r>
              <a:rPr/>
              <a:t>responses.</a:t>
            </a:r>
          </a:p>
          <a:p>
            <a:pPr lvl="0" marL="0" indent="0">
              <a:buNone/>
            </a:pPr>
          </a:p>
          <a:p>
            <a:pPr lvl="0" marL="0" indent="0">
              <a:buNone/>
            </a:pPr>
            <a:r>
              <a:rPr/>
              <a:t>Hopefully,</a:t>
            </a:r>
            <a:r>
              <a:rPr/>
              <a:t> </a:t>
            </a:r>
            <a:r>
              <a:rPr/>
              <a:t>you’ve</a:t>
            </a:r>
            <a:r>
              <a:rPr/>
              <a:t> </a:t>
            </a:r>
            <a:r>
              <a:rPr/>
              <a:t>done</a:t>
            </a:r>
            <a:r>
              <a:rPr/>
              <a:t> </a:t>
            </a:r>
            <a:r>
              <a:rPr/>
              <a:t>such</a:t>
            </a:r>
            <a:r>
              <a:rPr/>
              <a:t> </a:t>
            </a:r>
            <a:r>
              <a:rPr/>
              <a:t>a</a:t>
            </a:r>
            <a:r>
              <a:rPr/>
              <a:t> </a:t>
            </a:r>
            <a:r>
              <a:rPr/>
              <a:t>good</a:t>
            </a:r>
            <a:r>
              <a:rPr/>
              <a:t> </a:t>
            </a:r>
            <a:r>
              <a:rPr/>
              <a:t>job</a:t>
            </a:r>
            <a:r>
              <a:rPr/>
              <a:t> </a:t>
            </a:r>
            <a:r>
              <a:rPr/>
              <a:t>planning</a:t>
            </a:r>
            <a:r>
              <a:rPr/>
              <a:t> </a:t>
            </a:r>
            <a:r>
              <a:rPr/>
              <a:t>that</a:t>
            </a:r>
            <a:r>
              <a:rPr/>
              <a:t> </a:t>
            </a:r>
            <a:r>
              <a:rPr/>
              <a:t>these</a:t>
            </a:r>
            <a:r>
              <a:rPr/>
              <a:t> </a:t>
            </a:r>
            <a:r>
              <a:rPr/>
              <a:t>issues</a:t>
            </a:r>
            <a:r>
              <a:rPr/>
              <a:t> </a:t>
            </a:r>
            <a:r>
              <a:rPr/>
              <a:t>don’t</a:t>
            </a:r>
            <a:r>
              <a:rPr/>
              <a:t> </a:t>
            </a:r>
            <a:r>
              <a:rPr/>
              <a:t>arise</a:t>
            </a:r>
            <a:r>
              <a:rPr/>
              <a:t> </a:t>
            </a:r>
            <a:r>
              <a:rPr/>
              <a:t>after</a:t>
            </a:r>
            <a:r>
              <a:rPr/>
              <a:t> </a:t>
            </a:r>
            <a:r>
              <a:rPr/>
              <a:t>the</a:t>
            </a:r>
            <a:r>
              <a:rPr/>
              <a:t> </a:t>
            </a:r>
            <a:r>
              <a:rPr/>
              <a:t>data</a:t>
            </a:r>
            <a:r>
              <a:rPr/>
              <a:t> </a:t>
            </a:r>
            <a:r>
              <a:rPr/>
              <a:t>is</a:t>
            </a:r>
            <a:r>
              <a:rPr/>
              <a:t> </a:t>
            </a:r>
            <a:r>
              <a:rPr/>
              <a:t>collected.</a:t>
            </a:r>
            <a:r>
              <a:rPr/>
              <a:t> </a:t>
            </a:r>
            <a:r>
              <a:rPr/>
              <a:t>[[Ha!]]</a:t>
            </a:r>
          </a:p>
        </p:txBody>
      </p:sp>
      <p:sp>
        <p:nvSpPr>
          <p:cNvPr id="4" name="Slide Number Placeholder 3"/>
          <p:cNvSpPr>
            <a:spLocks noGrp="1"/>
          </p:cNvSpPr>
          <p:nvPr>
            <p:ph type="sldNum" sz="quarter" idx="10"/>
          </p:nvPr>
        </p:nvSpPr>
        <p:spPr/>
        <p:txBody>
          <a:bodyPr/>
          <a:lstStyle/>
          <a:p>
            <a:fld id="{18BDFEC3-8487-43E8-A154-7C12CBC1FFF2}" type="slidenum">
              <a:rPr lang="en-US"/>
              <a:t>65</a:t>
            </a:fld>
            <a:endParaRPr lang="en-US"/>
          </a:p>
        </p:txBody>
      </p:sp>
    </p:spTree>
  </p:cSld>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Here’s</a:t>
            </a:r>
            <a:r>
              <a:rPr/>
              <a:t> </a:t>
            </a:r>
            <a:r>
              <a:rPr/>
              <a:t>an</a:t>
            </a:r>
            <a:r>
              <a:rPr/>
              <a:t> </a:t>
            </a:r>
            <a:r>
              <a:rPr/>
              <a:t>example</a:t>
            </a:r>
            <a:r>
              <a:rPr/>
              <a:t> </a:t>
            </a:r>
            <a:r>
              <a:rPr/>
              <a:t>of</a:t>
            </a:r>
            <a:r>
              <a:rPr/>
              <a:t> </a:t>
            </a:r>
            <a:r>
              <a:rPr/>
              <a:t>two</a:t>
            </a:r>
            <a:r>
              <a:rPr/>
              <a:t> </a:t>
            </a:r>
            <a:r>
              <a:rPr/>
              <a:t>interviews.</a:t>
            </a:r>
            <a:r>
              <a:rPr/>
              <a:t> </a:t>
            </a:r>
            <a:r>
              <a:rPr/>
              <a:t>The</a:t>
            </a:r>
            <a:r>
              <a:rPr/>
              <a:t> </a:t>
            </a:r>
            <a:r>
              <a:rPr/>
              <a:t>first</a:t>
            </a:r>
            <a:r>
              <a:rPr/>
              <a:t> </a:t>
            </a:r>
            <a:r>
              <a:rPr/>
              <a:t>is</a:t>
            </a:r>
            <a:r>
              <a:rPr/>
              <a:t> </a:t>
            </a:r>
            <a:r>
              <a:rPr/>
              <a:t>a</a:t>
            </a:r>
            <a:r>
              <a:rPr/>
              <a:t> </a:t>
            </a:r>
            <a:r>
              <a:rPr/>
              <a:t>structured</a:t>
            </a:r>
            <a:r>
              <a:rPr/>
              <a:t> </a:t>
            </a:r>
            <a:r>
              <a:rPr/>
              <a:t>interview</a:t>
            </a:r>
            <a:r>
              <a:rPr/>
              <a:t> </a:t>
            </a:r>
            <a:r>
              <a:rPr/>
              <a:t>with</a:t>
            </a:r>
            <a:r>
              <a:rPr/>
              <a:t> </a:t>
            </a:r>
            <a:r>
              <a:rPr/>
              <a:t>four</a:t>
            </a:r>
            <a:r>
              <a:rPr/>
              <a:t> </a:t>
            </a:r>
            <a:r>
              <a:rPr/>
              <a:t>yes/no</a:t>
            </a:r>
            <a:r>
              <a:rPr/>
              <a:t> </a:t>
            </a:r>
            <a:r>
              <a:rPr/>
              <a:t>questions.</a:t>
            </a:r>
          </a:p>
          <a:p>
            <a:pPr lvl="0" marL="0" indent="0">
              <a:buNone/>
            </a:pPr>
          </a:p>
          <a:p>
            <a:pPr lvl="0" marL="0" indent="0">
              <a:buNone/>
            </a:pPr>
            <a:r>
              <a:rPr/>
              <a:t>Before</a:t>
            </a:r>
            <a:r>
              <a:rPr/>
              <a:t> </a:t>
            </a:r>
            <a:r>
              <a:rPr/>
              <a:t>you</a:t>
            </a:r>
            <a:r>
              <a:rPr/>
              <a:t> </a:t>
            </a:r>
            <a:r>
              <a:rPr/>
              <a:t>were</a:t>
            </a:r>
            <a:r>
              <a:rPr/>
              <a:t> </a:t>
            </a:r>
            <a:r>
              <a:rPr/>
              <a:t>17</a:t>
            </a:r>
            <a:r>
              <a:rPr/>
              <a:t> </a:t>
            </a:r>
            <a:r>
              <a:rPr/>
              <a:t>years</a:t>
            </a:r>
            <a:r>
              <a:rPr/>
              <a:t> </a:t>
            </a:r>
            <a:r>
              <a:rPr/>
              <a:t>of</a:t>
            </a:r>
            <a:r>
              <a:rPr/>
              <a:t> </a:t>
            </a:r>
            <a:r>
              <a:rPr/>
              <a:t>age</a:t>
            </a:r>
            <a:r>
              <a:rPr/>
              <a:t> </a:t>
            </a:r>
            <a:r>
              <a:rPr/>
              <a:t>(Each</a:t>
            </a:r>
            <a:r>
              <a:rPr/>
              <a:t> </a:t>
            </a:r>
            <a:r>
              <a:rPr/>
              <a:t>question</a:t>
            </a:r>
            <a:r>
              <a:rPr/>
              <a:t> </a:t>
            </a:r>
            <a:r>
              <a:rPr/>
              <a:t>had</a:t>
            </a:r>
            <a:r>
              <a:rPr/>
              <a:t> </a:t>
            </a:r>
            <a:r>
              <a:rPr/>
              <a:t>answer</a:t>
            </a:r>
            <a:r>
              <a:rPr/>
              <a:t> </a:t>
            </a:r>
            <a:r>
              <a:rPr/>
              <a:t>choices</a:t>
            </a:r>
            <a:r>
              <a:rPr/>
              <a:t> </a:t>
            </a:r>
            <a:r>
              <a:rPr/>
              <a:t>of</a:t>
            </a:r>
            <a:r>
              <a:rPr/>
              <a:t> </a:t>
            </a:r>
            <a:r>
              <a:rPr/>
              <a:t>“</a:t>
            </a:r>
            <a:r>
              <a:rPr/>
              <a:t>Yes</a:t>
            </a:r>
            <a:r>
              <a:rPr/>
              <a:t>”</a:t>
            </a:r>
            <a:r>
              <a:rPr/>
              <a:t> </a:t>
            </a:r>
            <a:r>
              <a:rPr/>
              <a:t>or</a:t>
            </a:r>
            <a:r>
              <a:rPr/>
              <a:t> </a:t>
            </a:r>
            <a:r>
              <a:rPr/>
              <a:t>“No):</a:t>
            </a:r>
          </a:p>
          <a:p>
            <a:pPr lvl="0" marL="0" indent="0">
              <a:buNone/>
            </a:pPr>
          </a:p>
          <a:p>
            <a:pPr lvl="1">
              <a:buAutoNum type="arabicPeriod"/>
            </a:pPr>
            <a:r>
              <a:rPr/>
              <a:t>a</a:t>
            </a:r>
            <a:r>
              <a:rPr/>
              <a:t> </a:t>
            </a:r>
            <a:r>
              <a:rPr/>
              <a:t>parent</a:t>
            </a:r>
            <a:r>
              <a:rPr/>
              <a:t> </a:t>
            </a:r>
            <a:r>
              <a:rPr/>
              <a:t>or</a:t>
            </a:r>
            <a:r>
              <a:rPr/>
              <a:t> </a:t>
            </a:r>
            <a:r>
              <a:rPr/>
              <a:t>guardian</a:t>
            </a:r>
            <a:r>
              <a:rPr/>
              <a:t> </a:t>
            </a:r>
            <a:r>
              <a:rPr/>
              <a:t>ever</a:t>
            </a:r>
            <a:r>
              <a:rPr/>
              <a:t> </a:t>
            </a:r>
            <a:r>
              <a:rPr/>
              <a:t>do</a:t>
            </a:r>
            <a:r>
              <a:rPr/>
              <a:t> </a:t>
            </a:r>
            <a:r>
              <a:rPr/>
              <a:t>something</a:t>
            </a:r>
            <a:r>
              <a:rPr/>
              <a:t> </a:t>
            </a:r>
            <a:r>
              <a:rPr/>
              <a:t>to</a:t>
            </a:r>
            <a:r>
              <a:rPr/>
              <a:t> </a:t>
            </a:r>
            <a:r>
              <a:rPr/>
              <a:t>you</a:t>
            </a:r>
            <a:r>
              <a:rPr/>
              <a:t> </a:t>
            </a:r>
            <a:r>
              <a:rPr/>
              <a:t>on</a:t>
            </a:r>
            <a:r>
              <a:rPr/>
              <a:t> </a:t>
            </a:r>
            <a:r>
              <a:rPr/>
              <a:t>purpose</a:t>
            </a:r>
            <a:r>
              <a:rPr/>
              <a:t> </a:t>
            </a:r>
            <a:r>
              <a:rPr/>
              <a:t>(for</a:t>
            </a:r>
            <a:r>
              <a:rPr/>
              <a:t> </a:t>
            </a:r>
            <a:r>
              <a:rPr/>
              <a:t>example,</a:t>
            </a:r>
            <a:r>
              <a:rPr/>
              <a:t> </a:t>
            </a:r>
            <a:r>
              <a:rPr/>
              <a:t>hit</a:t>
            </a:r>
            <a:r>
              <a:rPr/>
              <a:t> </a:t>
            </a:r>
            <a:r>
              <a:rPr/>
              <a:t>or</a:t>
            </a:r>
            <a:r>
              <a:rPr/>
              <a:t> </a:t>
            </a:r>
            <a:r>
              <a:rPr/>
              <a:t>punch</a:t>
            </a:r>
            <a:r>
              <a:rPr/>
              <a:t> </a:t>
            </a:r>
            <a:r>
              <a:rPr/>
              <a:t>or</a:t>
            </a:r>
            <a:r>
              <a:rPr/>
              <a:t> </a:t>
            </a:r>
            <a:r>
              <a:rPr/>
              <a:t>cut</a:t>
            </a:r>
            <a:r>
              <a:rPr/>
              <a:t> </a:t>
            </a:r>
            <a:r>
              <a:rPr/>
              <a:t>you,</a:t>
            </a:r>
            <a:r>
              <a:rPr/>
              <a:t> </a:t>
            </a:r>
            <a:r>
              <a:rPr/>
              <a:t>or</a:t>
            </a:r>
            <a:r>
              <a:rPr/>
              <a:t> </a:t>
            </a:r>
            <a:r>
              <a:rPr/>
              <a:t>push</a:t>
            </a:r>
            <a:r>
              <a:rPr/>
              <a:t> </a:t>
            </a:r>
            <a:r>
              <a:rPr/>
              <a:t>you</a:t>
            </a:r>
            <a:r>
              <a:rPr/>
              <a:t> </a:t>
            </a:r>
            <a:r>
              <a:rPr/>
              <a:t>down)</a:t>
            </a:r>
            <a:r>
              <a:rPr/>
              <a:t> </a:t>
            </a:r>
            <a:r>
              <a:rPr/>
              <a:t>that</a:t>
            </a:r>
            <a:r>
              <a:rPr/>
              <a:t> </a:t>
            </a:r>
            <a:r>
              <a:rPr/>
              <a:t>made</a:t>
            </a:r>
            <a:r>
              <a:rPr/>
              <a:t> </a:t>
            </a:r>
            <a:r>
              <a:rPr/>
              <a:t>you</a:t>
            </a:r>
            <a:r>
              <a:rPr/>
              <a:t> </a:t>
            </a:r>
            <a:r>
              <a:rPr/>
              <a:t>bleed</a:t>
            </a:r>
            <a:r>
              <a:rPr/>
              <a:t> </a:t>
            </a:r>
            <a:r>
              <a:rPr/>
              <a:t>or</a:t>
            </a:r>
            <a:r>
              <a:rPr/>
              <a:t> </a:t>
            </a:r>
            <a:r>
              <a:rPr/>
              <a:t>gave</a:t>
            </a:r>
            <a:r>
              <a:rPr/>
              <a:t> </a:t>
            </a:r>
            <a:r>
              <a:rPr/>
              <a:t>you</a:t>
            </a:r>
            <a:r>
              <a:rPr/>
              <a:t> </a:t>
            </a:r>
            <a:r>
              <a:rPr/>
              <a:t>bruises</a:t>
            </a:r>
            <a:r>
              <a:rPr/>
              <a:t> </a:t>
            </a:r>
            <a:r>
              <a:rPr/>
              <a:t>or</a:t>
            </a:r>
            <a:r>
              <a:rPr/>
              <a:t> </a:t>
            </a:r>
            <a:r>
              <a:rPr/>
              <a:t>scratches.</a:t>
            </a:r>
          </a:p>
          <a:p>
            <a:pPr lvl="0" marL="0" indent="0">
              <a:buNone/>
            </a:pPr>
          </a:p>
          <a:p>
            <a:pPr lvl="1">
              <a:buAutoNum type="arabicPeriod"/>
            </a:pPr>
            <a:r>
              <a:rPr/>
              <a:t>Did,</a:t>
            </a:r>
            <a:r>
              <a:rPr/>
              <a:t> </a:t>
            </a:r>
            <a:r>
              <a:rPr/>
              <a:t>or</a:t>
            </a:r>
            <a:r>
              <a:rPr/>
              <a:t> </a:t>
            </a:r>
            <a:r>
              <a:rPr/>
              <a:t>that</a:t>
            </a:r>
            <a:r>
              <a:rPr/>
              <a:t> </a:t>
            </a:r>
            <a:r>
              <a:rPr/>
              <a:t>broke</a:t>
            </a:r>
            <a:r>
              <a:rPr/>
              <a:t> </a:t>
            </a:r>
            <a:r>
              <a:rPr/>
              <a:t>bones</a:t>
            </a:r>
            <a:r>
              <a:rPr/>
              <a:t> </a:t>
            </a:r>
            <a:r>
              <a:rPr/>
              <a:t>or</a:t>
            </a:r>
            <a:r>
              <a:rPr/>
              <a:t> </a:t>
            </a:r>
            <a:r>
              <a:rPr/>
              <a:t>teeth?”</a:t>
            </a:r>
          </a:p>
          <a:p>
            <a:pPr lvl="0" marL="0" indent="0">
              <a:buNone/>
            </a:pPr>
          </a:p>
          <a:p>
            <a:pPr lvl="1">
              <a:buAutoNum type="arabicPeriod"/>
            </a:pPr>
            <a:r>
              <a:rPr/>
              <a:t>Did</a:t>
            </a:r>
            <a:r>
              <a:rPr/>
              <a:t> </a:t>
            </a:r>
            <a:r>
              <a:rPr/>
              <a:t>either</a:t>
            </a:r>
            <a:r>
              <a:rPr/>
              <a:t> </a:t>
            </a:r>
            <a:r>
              <a:rPr/>
              <a:t>of</a:t>
            </a:r>
            <a:r>
              <a:rPr/>
              <a:t> </a:t>
            </a:r>
            <a:r>
              <a:rPr/>
              <a:t>your</a:t>
            </a:r>
            <a:r>
              <a:rPr/>
              <a:t> </a:t>
            </a:r>
            <a:r>
              <a:rPr/>
              <a:t>parents</a:t>
            </a:r>
            <a:r>
              <a:rPr/>
              <a:t> </a:t>
            </a:r>
            <a:r>
              <a:rPr/>
              <a:t>or</a:t>
            </a:r>
            <a:r>
              <a:rPr/>
              <a:t> </a:t>
            </a:r>
            <a:r>
              <a:rPr/>
              <a:t>guardians</a:t>
            </a:r>
            <a:r>
              <a:rPr/>
              <a:t> </a:t>
            </a:r>
            <a:r>
              <a:rPr/>
              <a:t>get</a:t>
            </a:r>
            <a:r>
              <a:rPr/>
              <a:t> </a:t>
            </a:r>
            <a:r>
              <a:rPr/>
              <a:t>so</a:t>
            </a:r>
            <a:r>
              <a:rPr/>
              <a:t> </a:t>
            </a:r>
            <a:r>
              <a:rPr/>
              <a:t>mad</a:t>
            </a:r>
            <a:r>
              <a:rPr/>
              <a:t> </a:t>
            </a:r>
            <a:r>
              <a:rPr/>
              <a:t>at</a:t>
            </a:r>
            <a:r>
              <a:rPr/>
              <a:t> </a:t>
            </a:r>
            <a:r>
              <a:rPr/>
              <a:t>you</a:t>
            </a:r>
            <a:r>
              <a:rPr/>
              <a:t> </a:t>
            </a:r>
            <a:r>
              <a:rPr/>
              <a:t>that</a:t>
            </a:r>
            <a:r>
              <a:rPr/>
              <a:t> </a:t>
            </a:r>
            <a:r>
              <a:rPr/>
              <a:t>they</a:t>
            </a:r>
            <a:r>
              <a:rPr/>
              <a:t> </a:t>
            </a:r>
            <a:r>
              <a:rPr/>
              <a:t>hurt</a:t>
            </a:r>
            <a:r>
              <a:rPr/>
              <a:t> </a:t>
            </a:r>
            <a:r>
              <a:rPr/>
              <a:t>you</a:t>
            </a:r>
            <a:r>
              <a:rPr/>
              <a:t> </a:t>
            </a:r>
            <a:r>
              <a:rPr/>
              <a:t>physically?</a:t>
            </a:r>
          </a:p>
          <a:p>
            <a:pPr lvl="0" marL="0" indent="0">
              <a:buNone/>
            </a:pPr>
          </a:p>
          <a:p>
            <a:pPr lvl="1">
              <a:buAutoNum type="arabicPeriod"/>
            </a:pPr>
            <a:r>
              <a:rPr/>
              <a:t>Did</a:t>
            </a:r>
            <a:r>
              <a:rPr/>
              <a:t> </a:t>
            </a:r>
            <a:r>
              <a:rPr/>
              <a:t>either</a:t>
            </a:r>
            <a:r>
              <a:rPr/>
              <a:t> </a:t>
            </a:r>
            <a:r>
              <a:rPr/>
              <a:t>of</a:t>
            </a:r>
            <a:r>
              <a:rPr/>
              <a:t> </a:t>
            </a:r>
            <a:r>
              <a:rPr/>
              <a:t>your</a:t>
            </a:r>
            <a:r>
              <a:rPr/>
              <a:t> </a:t>
            </a:r>
            <a:r>
              <a:rPr/>
              <a:t>parents</a:t>
            </a:r>
            <a:r>
              <a:rPr/>
              <a:t> </a:t>
            </a:r>
            <a:r>
              <a:rPr/>
              <a:t>or</a:t>
            </a:r>
            <a:r>
              <a:rPr/>
              <a:t> </a:t>
            </a:r>
            <a:r>
              <a:rPr/>
              <a:t>guardians</a:t>
            </a:r>
            <a:r>
              <a:rPr/>
              <a:t> </a:t>
            </a:r>
            <a:r>
              <a:rPr/>
              <a:t>use</a:t>
            </a:r>
            <a:r>
              <a:rPr/>
              <a:t> </a:t>
            </a:r>
            <a:r>
              <a:rPr/>
              <a:t>physical</a:t>
            </a:r>
            <a:r>
              <a:rPr/>
              <a:t> </a:t>
            </a:r>
            <a:r>
              <a:rPr/>
              <a:t>punishment</a:t>
            </a:r>
            <a:r>
              <a:rPr/>
              <a:t> </a:t>
            </a:r>
            <a:r>
              <a:rPr/>
              <a:t>for</a:t>
            </a:r>
            <a:r>
              <a:rPr/>
              <a:t> </a:t>
            </a:r>
            <a:r>
              <a:rPr/>
              <a:t>discipline?</a:t>
            </a:r>
          </a:p>
          <a:p>
            <a:pPr lvl="0" marL="0" indent="0">
              <a:buNone/>
            </a:pPr>
          </a:p>
          <a:p>
            <a:pPr lvl="0" marL="0" indent="0">
              <a:buNone/>
            </a:pPr>
            <a:r>
              <a:rPr/>
              <a:t>The</a:t>
            </a:r>
            <a:r>
              <a:rPr/>
              <a:t> </a:t>
            </a:r>
            <a:r>
              <a:rPr/>
              <a:t>second</a:t>
            </a:r>
            <a:r>
              <a:rPr/>
              <a:t> </a:t>
            </a:r>
            <a:r>
              <a:rPr/>
              <a:t>interview</a:t>
            </a:r>
            <a:r>
              <a:rPr/>
              <a:t> </a:t>
            </a:r>
            <a:r>
              <a:rPr/>
              <a:t>is</a:t>
            </a:r>
            <a:r>
              <a:rPr/>
              <a:t> </a:t>
            </a:r>
            <a:r>
              <a:rPr/>
              <a:t>described</a:t>
            </a:r>
            <a:r>
              <a:rPr/>
              <a:t> </a:t>
            </a:r>
            <a:r>
              <a:rPr/>
              <a:t>as</a:t>
            </a:r>
            <a:r>
              <a:rPr/>
              <a:t> </a:t>
            </a:r>
            <a:r>
              <a:rPr/>
              <a:t>unstructured.</a:t>
            </a:r>
            <a:r>
              <a:rPr/>
              <a:t> </a:t>
            </a:r>
            <a:r>
              <a:rPr/>
              <a:t>I</a:t>
            </a:r>
            <a:r>
              <a:rPr/>
              <a:t> </a:t>
            </a:r>
            <a:r>
              <a:rPr/>
              <a:t>would</a:t>
            </a:r>
            <a:r>
              <a:rPr/>
              <a:t> </a:t>
            </a:r>
            <a:r>
              <a:rPr/>
              <a:t>call</a:t>
            </a:r>
            <a:r>
              <a:rPr/>
              <a:t> </a:t>
            </a:r>
            <a:r>
              <a:rPr/>
              <a:t>it</a:t>
            </a:r>
            <a:r>
              <a:rPr/>
              <a:t> </a:t>
            </a:r>
            <a:r>
              <a:rPr/>
              <a:t>semi-structured,</a:t>
            </a:r>
            <a:r>
              <a:rPr/>
              <a:t> </a:t>
            </a:r>
            <a:r>
              <a:rPr/>
              <a:t>but</a:t>
            </a:r>
            <a:r>
              <a:rPr/>
              <a:t> </a:t>
            </a:r>
            <a:r>
              <a:rPr/>
              <a:t>that</a:t>
            </a:r>
            <a:r>
              <a:rPr/>
              <a:t> </a:t>
            </a:r>
            <a:r>
              <a:rPr/>
              <a:t>is</a:t>
            </a:r>
            <a:r>
              <a:rPr/>
              <a:t> </a:t>
            </a:r>
            <a:r>
              <a:rPr/>
              <a:t>a</a:t>
            </a:r>
            <a:r>
              <a:rPr/>
              <a:t> </a:t>
            </a:r>
            <a:r>
              <a:rPr/>
              <a:t>nitpick.</a:t>
            </a:r>
            <a:r>
              <a:rPr/>
              <a:t> </a:t>
            </a:r>
            <a:r>
              <a:rPr/>
              <a:t>The</a:t>
            </a:r>
            <a:r>
              <a:rPr/>
              <a:t> </a:t>
            </a:r>
            <a:r>
              <a:rPr/>
              <a:t>questions</a:t>
            </a:r>
            <a:r>
              <a:rPr/>
              <a:t> </a:t>
            </a:r>
            <a:r>
              <a:rPr/>
              <a:t>were</a:t>
            </a:r>
          </a:p>
          <a:p>
            <a:pPr lvl="0" marL="0" indent="0">
              <a:buNone/>
            </a:pPr>
          </a:p>
          <a:p>
            <a:pPr lvl="1">
              <a:buAutoNum type="arabicPeriod"/>
            </a:pPr>
            <a:r>
              <a:rPr/>
              <a:t>How</a:t>
            </a:r>
            <a:r>
              <a:rPr/>
              <a:t> </a:t>
            </a:r>
            <a:r>
              <a:rPr/>
              <a:t>do</a:t>
            </a:r>
            <a:r>
              <a:rPr/>
              <a:t> </a:t>
            </a:r>
            <a:r>
              <a:rPr/>
              <a:t>your</a:t>
            </a:r>
            <a:r>
              <a:rPr/>
              <a:t> </a:t>
            </a:r>
            <a:r>
              <a:rPr/>
              <a:t>parents</a:t>
            </a:r>
            <a:r>
              <a:rPr/>
              <a:t> </a:t>
            </a:r>
            <a:r>
              <a:rPr/>
              <a:t>or</a:t>
            </a:r>
            <a:r>
              <a:rPr/>
              <a:t> </a:t>
            </a:r>
            <a:r>
              <a:rPr/>
              <a:t>guardians</a:t>
            </a:r>
            <a:r>
              <a:rPr/>
              <a:t> </a:t>
            </a:r>
            <a:r>
              <a:rPr/>
              <a:t>discipline</a:t>
            </a:r>
            <a:r>
              <a:rPr/>
              <a:t> </a:t>
            </a:r>
            <a:r>
              <a:rPr/>
              <a:t>you?</a:t>
            </a:r>
          </a:p>
          <a:p>
            <a:pPr lvl="0" marL="0" indent="0">
              <a:buNone/>
            </a:pPr>
          </a:p>
          <a:p>
            <a:pPr lvl="1">
              <a:buAutoNum type="arabicPeriod"/>
            </a:pPr>
            <a:r>
              <a:rPr/>
              <a:t>Do</a:t>
            </a:r>
            <a:r>
              <a:rPr/>
              <a:t> </a:t>
            </a:r>
            <a:r>
              <a:rPr/>
              <a:t>they</a:t>
            </a:r>
            <a:r>
              <a:rPr/>
              <a:t> </a:t>
            </a:r>
            <a:r>
              <a:rPr/>
              <a:t>ever</a:t>
            </a:r>
            <a:r>
              <a:rPr/>
              <a:t> </a:t>
            </a:r>
            <a:r>
              <a:rPr/>
              <a:t>physically</a:t>
            </a:r>
            <a:r>
              <a:rPr/>
              <a:t> </a:t>
            </a:r>
            <a:r>
              <a:rPr/>
              <a:t>hit</a:t>
            </a:r>
            <a:r>
              <a:rPr/>
              <a:t> </a:t>
            </a:r>
            <a:r>
              <a:rPr/>
              <a:t>you?</a:t>
            </a:r>
          </a:p>
          <a:p>
            <a:pPr lvl="0" marL="0" indent="0">
              <a:buNone/>
            </a:pPr>
          </a:p>
          <a:p>
            <a:pPr lvl="1">
              <a:buAutoNum type="arabicPeriod"/>
            </a:pPr>
            <a:r>
              <a:rPr/>
              <a:t>How</a:t>
            </a:r>
            <a:r>
              <a:rPr/>
              <a:t> </a:t>
            </a:r>
            <a:r>
              <a:rPr/>
              <a:t>do</a:t>
            </a:r>
            <a:r>
              <a:rPr/>
              <a:t> </a:t>
            </a:r>
            <a:r>
              <a:rPr/>
              <a:t>they</a:t>
            </a:r>
            <a:r>
              <a:rPr/>
              <a:t> </a:t>
            </a:r>
            <a:r>
              <a:rPr/>
              <a:t>punish</a:t>
            </a:r>
            <a:r>
              <a:rPr/>
              <a:t> </a:t>
            </a:r>
            <a:r>
              <a:rPr/>
              <a:t>you?</a:t>
            </a:r>
          </a:p>
          <a:p>
            <a:pPr lvl="0" marL="0" indent="0">
              <a:buNone/>
            </a:pPr>
          </a:p>
          <a:p>
            <a:pPr lvl="1">
              <a:buAutoNum type="arabicPeriod"/>
            </a:pPr>
            <a:r>
              <a:rPr/>
              <a:t>Further</a:t>
            </a:r>
            <a:r>
              <a:rPr/>
              <a:t> </a:t>
            </a:r>
            <a:r>
              <a:rPr/>
              <a:t>probing</a:t>
            </a:r>
            <a:r>
              <a:rPr/>
              <a:t> </a:t>
            </a:r>
            <a:r>
              <a:rPr/>
              <a:t>was</a:t>
            </a:r>
            <a:r>
              <a:rPr/>
              <a:t> </a:t>
            </a:r>
            <a:r>
              <a:rPr/>
              <a:t>done</a:t>
            </a:r>
            <a:r>
              <a:rPr/>
              <a:t> </a:t>
            </a:r>
            <a:r>
              <a:rPr/>
              <a:t>depending</a:t>
            </a:r>
            <a:r>
              <a:rPr/>
              <a:t> </a:t>
            </a:r>
            <a:r>
              <a:rPr/>
              <a:t>on</a:t>
            </a:r>
            <a:r>
              <a:rPr/>
              <a:t> </a:t>
            </a:r>
            <a:r>
              <a:rPr/>
              <a:t>the</a:t>
            </a:r>
            <a:r>
              <a:rPr/>
              <a:t> </a:t>
            </a:r>
            <a:r>
              <a:rPr/>
              <a:t>responses</a:t>
            </a:r>
            <a:r>
              <a:rPr/>
              <a:t> </a:t>
            </a:r>
            <a:r>
              <a:rPr/>
              <a:t>to</a:t>
            </a:r>
            <a:r>
              <a:rPr/>
              <a:t> </a:t>
            </a:r>
            <a:r>
              <a:rPr/>
              <a:t>the</a:t>
            </a:r>
            <a:r>
              <a:rPr/>
              <a:t> </a:t>
            </a:r>
            <a:r>
              <a:rPr/>
              <a:t>questions:</a:t>
            </a:r>
            <a:r>
              <a:rPr/>
              <a:t> </a:t>
            </a:r>
            <a:r>
              <a:rPr/>
              <a:t>:</a:t>
            </a:r>
            <a:r>
              <a:rPr/>
              <a:t> </a:t>
            </a:r>
            <a:r>
              <a:rPr/>
              <a:t>having</a:t>
            </a:r>
            <a:r>
              <a:rPr/>
              <a:t> </a:t>
            </a:r>
            <a:r>
              <a:rPr/>
              <a:t>been</a:t>
            </a:r>
            <a:r>
              <a:rPr/>
              <a:t> </a:t>
            </a:r>
            <a:r>
              <a:rPr/>
              <a:t>hit,</a:t>
            </a:r>
            <a:r>
              <a:rPr/>
              <a:t> </a:t>
            </a:r>
            <a:r>
              <a:rPr/>
              <a:t>punched,</a:t>
            </a:r>
            <a:r>
              <a:rPr/>
              <a:t> </a:t>
            </a:r>
            <a:r>
              <a:rPr/>
              <a:t>kicked,</a:t>
            </a:r>
            <a:r>
              <a:rPr/>
              <a:t> </a:t>
            </a:r>
            <a:r>
              <a:rPr/>
              <a:t>or</a:t>
            </a:r>
            <a:r>
              <a:rPr/>
              <a:t> </a:t>
            </a:r>
            <a:r>
              <a:rPr/>
              <a:t>otherwise</a:t>
            </a:r>
            <a:r>
              <a:rPr/>
              <a:t> </a:t>
            </a:r>
            <a:r>
              <a:rPr/>
              <a:t>struck</a:t>
            </a:r>
            <a:r>
              <a:rPr/>
              <a:t> </a:t>
            </a:r>
            <a:r>
              <a:rPr/>
              <a:t>or</a:t>
            </a:r>
            <a:r>
              <a:rPr/>
              <a:t> </a:t>
            </a:r>
            <a:r>
              <a:rPr/>
              <a:t>pushed</a:t>
            </a:r>
            <a:r>
              <a:rPr/>
              <a:t> </a:t>
            </a:r>
            <a:r>
              <a:rPr/>
              <a:t>down;</a:t>
            </a:r>
            <a:r>
              <a:rPr/>
              <a:t> </a:t>
            </a:r>
            <a:r>
              <a:rPr/>
              <a:t>cut,</a:t>
            </a:r>
            <a:r>
              <a:rPr/>
              <a:t> </a:t>
            </a:r>
            <a:r>
              <a:rPr/>
              <a:t>bruised,</a:t>
            </a:r>
            <a:r>
              <a:rPr/>
              <a:t> </a:t>
            </a:r>
            <a:r>
              <a:rPr/>
              <a:t>made</a:t>
            </a:r>
            <a:r>
              <a:rPr/>
              <a:t> </a:t>
            </a:r>
            <a:r>
              <a:rPr/>
              <a:t>to</a:t>
            </a:r>
            <a:r>
              <a:rPr/>
              <a:t> </a:t>
            </a:r>
            <a:r>
              <a:rPr/>
              <a:t>bleed,</a:t>
            </a:r>
            <a:r>
              <a:rPr/>
              <a:t> </a:t>
            </a:r>
            <a:r>
              <a:rPr/>
              <a:t>scratched,</a:t>
            </a:r>
            <a:r>
              <a:rPr/>
              <a:t> </a:t>
            </a:r>
            <a:r>
              <a:rPr/>
              <a:t>having</a:t>
            </a:r>
            <a:r>
              <a:rPr/>
              <a:t> </a:t>
            </a:r>
            <a:r>
              <a:rPr/>
              <a:t>broken</a:t>
            </a:r>
            <a:r>
              <a:rPr/>
              <a:t> </a:t>
            </a:r>
            <a:r>
              <a:rPr/>
              <a:t>bones,</a:t>
            </a:r>
            <a:r>
              <a:rPr/>
              <a:t> </a:t>
            </a:r>
            <a:r>
              <a:rPr/>
              <a:t>broken</a:t>
            </a:r>
            <a:r>
              <a:rPr/>
              <a:t> </a:t>
            </a:r>
            <a:r>
              <a:rPr/>
              <a:t>teeth,</a:t>
            </a:r>
            <a:r>
              <a:rPr/>
              <a:t> </a:t>
            </a:r>
            <a:r>
              <a:rPr/>
              <a:t>or</a:t>
            </a:r>
            <a:r>
              <a:rPr/>
              <a:t> </a:t>
            </a:r>
            <a:r>
              <a:rPr/>
              <a:t>having</a:t>
            </a:r>
            <a:r>
              <a:rPr/>
              <a:t> </a:t>
            </a:r>
            <a:r>
              <a:rPr/>
              <a:t>been</a:t>
            </a:r>
            <a:r>
              <a:rPr/>
              <a:t> </a:t>
            </a:r>
            <a:r>
              <a:rPr/>
              <a:t>hurt</a:t>
            </a:r>
            <a:r>
              <a:rPr/>
              <a:t> </a:t>
            </a:r>
            <a:r>
              <a:rPr/>
              <a:t>physically</a:t>
            </a:r>
          </a:p>
          <a:p>
            <a:pPr lvl="0" marL="0" indent="0">
              <a:buNone/>
            </a:pPr>
          </a:p>
          <a:p>
            <a:pPr lvl="0" marL="0" indent="0">
              <a:buNone/>
            </a:pPr>
            <a:r>
              <a:rPr/>
              <a:t>The</a:t>
            </a:r>
            <a:r>
              <a:rPr/>
              <a:t> </a:t>
            </a:r>
            <a:r>
              <a:rPr/>
              <a:t>questions</a:t>
            </a:r>
            <a:r>
              <a:rPr/>
              <a:t> </a:t>
            </a:r>
            <a:r>
              <a:rPr/>
              <a:t>in</a:t>
            </a:r>
            <a:r>
              <a:rPr/>
              <a:t> </a:t>
            </a:r>
            <a:r>
              <a:rPr/>
              <a:t>the</a:t>
            </a:r>
            <a:r>
              <a:rPr/>
              <a:t> </a:t>
            </a:r>
            <a:r>
              <a:rPr/>
              <a:t>structured</a:t>
            </a:r>
            <a:r>
              <a:rPr/>
              <a:t> </a:t>
            </a:r>
            <a:r>
              <a:rPr/>
              <a:t>interview</a:t>
            </a:r>
            <a:r>
              <a:rPr/>
              <a:t> </a:t>
            </a:r>
            <a:r>
              <a:rPr/>
              <a:t>are</a:t>
            </a:r>
            <a:r>
              <a:rPr/>
              <a:t> </a:t>
            </a:r>
            <a:r>
              <a:rPr/>
              <a:t>close-ended.</a:t>
            </a:r>
            <a:r>
              <a:rPr/>
              <a:t> </a:t>
            </a:r>
            <a:r>
              <a:rPr/>
              <a:t>This</a:t>
            </a:r>
            <a:r>
              <a:rPr/>
              <a:t> </a:t>
            </a:r>
            <a:r>
              <a:rPr/>
              <a:t>is</a:t>
            </a:r>
            <a:r>
              <a:rPr/>
              <a:t> </a:t>
            </a:r>
            <a:r>
              <a:rPr/>
              <a:t>quite</a:t>
            </a:r>
            <a:r>
              <a:rPr/>
              <a:t> </a:t>
            </a:r>
            <a:r>
              <a:rPr/>
              <a:t>common,</a:t>
            </a:r>
            <a:r>
              <a:rPr/>
              <a:t> </a:t>
            </a:r>
            <a:r>
              <a:rPr/>
              <a:t>but</a:t>
            </a:r>
            <a:r>
              <a:rPr/>
              <a:t> </a:t>
            </a:r>
            <a:r>
              <a:rPr/>
              <a:t>you</a:t>
            </a:r>
            <a:r>
              <a:rPr/>
              <a:t> </a:t>
            </a:r>
            <a:r>
              <a:rPr/>
              <a:t>can</a:t>
            </a:r>
            <a:r>
              <a:rPr/>
              <a:t> </a:t>
            </a:r>
            <a:r>
              <a:rPr/>
              <a:t>also</a:t>
            </a:r>
            <a:r>
              <a:rPr/>
              <a:t> </a:t>
            </a:r>
            <a:r>
              <a:rPr/>
              <a:t>have</a:t>
            </a:r>
            <a:r>
              <a:rPr/>
              <a:t> </a:t>
            </a:r>
            <a:r>
              <a:rPr/>
              <a:t>a</a:t>
            </a:r>
            <a:r>
              <a:rPr/>
              <a:t> </a:t>
            </a:r>
            <a:r>
              <a:rPr/>
              <a:t>structured</a:t>
            </a:r>
            <a:r>
              <a:rPr/>
              <a:t> </a:t>
            </a:r>
            <a:r>
              <a:rPr/>
              <a:t>interview</a:t>
            </a:r>
            <a:r>
              <a:rPr/>
              <a:t> </a:t>
            </a:r>
            <a:r>
              <a:rPr/>
              <a:t>with</a:t>
            </a:r>
            <a:r>
              <a:rPr/>
              <a:t> </a:t>
            </a:r>
            <a:r>
              <a:rPr/>
              <a:t>open</a:t>
            </a:r>
            <a:r>
              <a:rPr/>
              <a:t> </a:t>
            </a:r>
            <a:r>
              <a:rPr/>
              <a:t>ended</a:t>
            </a:r>
            <a:r>
              <a:rPr/>
              <a:t> </a:t>
            </a:r>
            <a:r>
              <a:rPr/>
              <a:t>questions.</a:t>
            </a:r>
            <a:r>
              <a:rPr/>
              <a:t> </a:t>
            </a:r>
            <a:r>
              <a:rPr/>
              <a:t>For</a:t>
            </a:r>
            <a:r>
              <a:rPr/>
              <a:t> </a:t>
            </a:r>
            <a:r>
              <a:rPr/>
              <a:t>the</a:t>
            </a:r>
            <a:r>
              <a:rPr/>
              <a:t> </a:t>
            </a:r>
            <a:r>
              <a:rPr/>
              <a:t>semi-structured</a:t>
            </a:r>
            <a:r>
              <a:rPr/>
              <a:t> </a:t>
            </a:r>
            <a:r>
              <a:rPr/>
              <a:t>or</a:t>
            </a:r>
            <a:r>
              <a:rPr/>
              <a:t> </a:t>
            </a:r>
            <a:r>
              <a:rPr/>
              <a:t>unstructured</a:t>
            </a:r>
            <a:r>
              <a:rPr/>
              <a:t> </a:t>
            </a:r>
            <a:r>
              <a:rPr/>
              <a:t>interview,</a:t>
            </a:r>
            <a:r>
              <a:rPr/>
              <a:t> </a:t>
            </a:r>
            <a:r>
              <a:rPr/>
              <a:t>however,</a:t>
            </a:r>
            <a:r>
              <a:rPr/>
              <a:t> </a:t>
            </a:r>
            <a:r>
              <a:rPr/>
              <a:t>the</a:t>
            </a:r>
            <a:r>
              <a:rPr/>
              <a:t> </a:t>
            </a:r>
            <a:r>
              <a:rPr/>
              <a:t>questions</a:t>
            </a:r>
            <a:r>
              <a:rPr/>
              <a:t> </a:t>
            </a:r>
            <a:r>
              <a:rPr/>
              <a:t>must</a:t>
            </a:r>
            <a:r>
              <a:rPr/>
              <a:t> </a:t>
            </a:r>
            <a:r>
              <a:rPr/>
              <a:t>be</a:t>
            </a:r>
            <a:r>
              <a:rPr/>
              <a:t> </a:t>
            </a:r>
            <a:r>
              <a:rPr/>
              <a:t>open</a:t>
            </a:r>
            <a:r>
              <a:rPr/>
              <a:t> </a:t>
            </a:r>
            <a:r>
              <a:rPr/>
              <a:t>ended</a:t>
            </a:r>
            <a:r>
              <a:rPr/>
              <a:t> </a:t>
            </a:r>
            <a:r>
              <a:rPr/>
              <a:t>so</a:t>
            </a:r>
            <a:r>
              <a:rPr/>
              <a:t> </a:t>
            </a:r>
            <a:r>
              <a:rPr/>
              <a:t>that</a:t>
            </a:r>
            <a:r>
              <a:rPr/>
              <a:t> </a:t>
            </a:r>
            <a:r>
              <a:rPr/>
              <a:t>you</a:t>
            </a:r>
            <a:r>
              <a:rPr/>
              <a:t> </a:t>
            </a:r>
            <a:r>
              <a:rPr/>
              <a:t>can</a:t>
            </a:r>
            <a:r>
              <a:rPr/>
              <a:t> </a:t>
            </a:r>
            <a:r>
              <a:rPr/>
              <a:t>probe</a:t>
            </a:r>
            <a:r>
              <a:rPr/>
              <a:t> </a:t>
            </a:r>
            <a:r>
              <a:rPr/>
              <a:t>for</a:t>
            </a:r>
            <a:r>
              <a:rPr/>
              <a:t> </a:t>
            </a:r>
            <a:r>
              <a:rPr/>
              <a:t>more</a:t>
            </a:r>
            <a:r>
              <a:rPr/>
              <a:t> </a:t>
            </a:r>
            <a:r>
              <a:rPr/>
              <a:t>information.</a:t>
            </a:r>
          </a:p>
          <a:p>
            <a:pPr lvl="0" marL="0" indent="0">
              <a:buNone/>
            </a:pPr>
          </a:p>
          <a:p>
            <a:pPr lvl="0" marL="0" indent="0">
              <a:buNone/>
            </a:pPr>
            <a:r>
              <a:rPr/>
              <a:t>The</a:t>
            </a:r>
            <a:r>
              <a:rPr/>
              <a:t> </a:t>
            </a:r>
            <a:r>
              <a:rPr/>
              <a:t>article</a:t>
            </a:r>
            <a:r>
              <a:rPr/>
              <a:t> </a:t>
            </a:r>
            <a:r>
              <a:rPr/>
              <a:t>that</a:t>
            </a:r>
            <a:r>
              <a:rPr/>
              <a:t> </a:t>
            </a:r>
            <a:r>
              <a:rPr/>
              <a:t>these</a:t>
            </a:r>
            <a:r>
              <a:rPr/>
              <a:t> </a:t>
            </a:r>
            <a:r>
              <a:rPr/>
              <a:t>interview</a:t>
            </a:r>
            <a:r>
              <a:rPr/>
              <a:t> </a:t>
            </a:r>
            <a:r>
              <a:rPr/>
              <a:t>questions</a:t>
            </a:r>
            <a:r>
              <a:rPr/>
              <a:t> </a:t>
            </a:r>
            <a:r>
              <a:rPr/>
              <a:t>came</a:t>
            </a:r>
            <a:r>
              <a:rPr/>
              <a:t> </a:t>
            </a:r>
            <a:r>
              <a:rPr/>
              <a:t>from</a:t>
            </a:r>
            <a:r>
              <a:rPr/>
              <a:t> </a:t>
            </a:r>
            <a:r>
              <a:rPr/>
              <a:t>noted</a:t>
            </a:r>
            <a:r>
              <a:rPr/>
              <a:t> </a:t>
            </a:r>
            <a:r>
              <a:rPr/>
              <a:t>that</a:t>
            </a:r>
            <a:r>
              <a:rPr/>
              <a:t> </a:t>
            </a:r>
            <a:r>
              <a:rPr/>
              <a:t>the</a:t>
            </a:r>
            <a:r>
              <a:rPr/>
              <a:t> </a:t>
            </a:r>
            <a:r>
              <a:rPr/>
              <a:t>unstructured</a:t>
            </a:r>
            <a:r>
              <a:rPr/>
              <a:t> </a:t>
            </a:r>
            <a:r>
              <a:rPr/>
              <a:t>interview</a:t>
            </a:r>
            <a:r>
              <a:rPr/>
              <a:t> </a:t>
            </a:r>
            <a:r>
              <a:rPr/>
              <a:t>was</a:t>
            </a:r>
            <a:r>
              <a:rPr/>
              <a:t> </a:t>
            </a:r>
            <a:r>
              <a:rPr/>
              <a:t>far</a:t>
            </a:r>
            <a:r>
              <a:rPr/>
              <a:t> </a:t>
            </a:r>
            <a:r>
              <a:rPr/>
              <a:t>more</a:t>
            </a:r>
            <a:r>
              <a:rPr/>
              <a:t> </a:t>
            </a:r>
            <a:r>
              <a:rPr/>
              <a:t>likely</a:t>
            </a:r>
            <a:r>
              <a:rPr/>
              <a:t> </a:t>
            </a:r>
            <a:r>
              <a:rPr/>
              <a:t>to</a:t>
            </a:r>
            <a:r>
              <a:rPr/>
              <a:t> </a:t>
            </a:r>
            <a:r>
              <a:rPr/>
              <a:t>uncover</a:t>
            </a:r>
            <a:r>
              <a:rPr/>
              <a:t> </a:t>
            </a:r>
            <a:r>
              <a:rPr/>
              <a:t>reports</a:t>
            </a:r>
            <a:r>
              <a:rPr/>
              <a:t> </a:t>
            </a:r>
            <a:r>
              <a:rPr/>
              <a:t>of</a:t>
            </a:r>
            <a:r>
              <a:rPr/>
              <a:t> </a:t>
            </a:r>
            <a:r>
              <a:rPr/>
              <a:t>abus</a:t>
            </a:r>
            <a:r>
              <a:rPr/>
              <a:t> </a:t>
            </a:r>
            <a:r>
              <a:rPr/>
              <a:t>than</a:t>
            </a:r>
            <a:r>
              <a:rPr/>
              <a:t> </a:t>
            </a:r>
            <a:r>
              <a:rPr/>
              <a:t>the</a:t>
            </a:r>
            <a:r>
              <a:rPr/>
              <a:t> </a:t>
            </a:r>
            <a:r>
              <a:rPr/>
              <a:t>structured</a:t>
            </a:r>
            <a:r>
              <a:rPr/>
              <a:t> </a:t>
            </a:r>
            <a:r>
              <a:rPr/>
              <a:t>interview.</a:t>
            </a:r>
          </a:p>
          <a:p>
            <a:pPr lvl="0" marL="0" indent="0">
              <a:buNone/>
            </a:pPr>
          </a:p>
          <a:p>
            <a:pPr lvl="0" marL="0" indent="0">
              <a:buNone/>
            </a:pPr>
            <a:r>
              <a:rPr/>
              <a:t>Image</a:t>
            </a:r>
            <a:r>
              <a:rPr/>
              <a:t> </a:t>
            </a:r>
            <a:r>
              <a:rPr/>
              <a:t>source:</a:t>
            </a:r>
            <a:r>
              <a:rPr/>
              <a:t> </a:t>
            </a:r>
            <a:r>
              <a:rPr/>
              <a:t>Diaz</a:t>
            </a:r>
            <a:r>
              <a:rPr/>
              <a:t> </a:t>
            </a:r>
            <a:r>
              <a:rPr/>
              <a:t>2017</a:t>
            </a:r>
            <a:r>
              <a:rPr/>
              <a:t> </a:t>
            </a:r>
            <a:r>
              <a:rPr/>
              <a:t>(see</a:t>
            </a:r>
            <a:r>
              <a:rPr/>
              <a:t> </a:t>
            </a:r>
            <a:r>
              <a:rPr/>
              <a:t>the</a:t>
            </a:r>
            <a:r>
              <a:rPr/>
              <a:t> </a:t>
            </a:r>
            <a:r>
              <a:rPr/>
              <a:t>reading</a:t>
            </a:r>
            <a:r>
              <a:rPr/>
              <a:t> </a:t>
            </a:r>
            <a:r>
              <a:rPr/>
              <a:t>list</a:t>
            </a:r>
            <a:r>
              <a:rPr/>
              <a:t> </a:t>
            </a:r>
            <a:r>
              <a:rPr/>
              <a:t>for</a:t>
            </a:r>
            <a:r>
              <a:rPr/>
              <a:t> </a:t>
            </a:r>
            <a:r>
              <a:rPr/>
              <a:t>full</a:t>
            </a:r>
            <a:r>
              <a:rPr/>
              <a:t> </a:t>
            </a:r>
            <a:r>
              <a:rPr/>
              <a:t>details).</a:t>
            </a:r>
          </a:p>
        </p:txBody>
      </p:sp>
      <p:sp>
        <p:nvSpPr>
          <p:cNvPr id="4" name="Slide Number Placeholder 3"/>
          <p:cNvSpPr>
            <a:spLocks noGrp="1"/>
          </p:cNvSpPr>
          <p:nvPr>
            <p:ph type="sldNum" sz="quarter" idx="10"/>
          </p:nvPr>
        </p:nvSpPr>
        <p:spPr/>
        <p:txBody>
          <a:bodyPr/>
          <a:lstStyle/>
          <a:p>
            <a:fld id="{18BDFEC3-8487-43E8-A154-7C12CBC1FFF2}" type="slidenum">
              <a:rPr lang="en-US"/>
              <a:t>6</a:t>
            </a:fld>
            <a:endParaRPr lang="en-US"/>
          </a:p>
        </p:txBody>
      </p:sp>
    </p:spTree>
  </p:cSld>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A</a:t>
            </a:r>
            <a:r>
              <a:rPr/>
              <a:t> </a:t>
            </a:r>
            <a:r>
              <a:rPr/>
              <a:t>questionnaire</a:t>
            </a:r>
            <a:r>
              <a:rPr/>
              <a:t> </a:t>
            </a:r>
            <a:r>
              <a:rPr/>
              <a:t>is</a:t>
            </a:r>
            <a:r>
              <a:rPr/>
              <a:t> </a:t>
            </a:r>
            <a:r>
              <a:rPr/>
              <a:t>a</a:t>
            </a:r>
            <a:r>
              <a:rPr/>
              <a:t> </a:t>
            </a:r>
            <a:r>
              <a:rPr/>
              <a:t>form</a:t>
            </a:r>
            <a:r>
              <a:rPr/>
              <a:t> </a:t>
            </a:r>
            <a:r>
              <a:rPr/>
              <a:t>with</a:t>
            </a:r>
            <a:r>
              <a:rPr/>
              <a:t> </a:t>
            </a:r>
            <a:r>
              <a:rPr/>
              <a:t>questions</a:t>
            </a:r>
            <a:r>
              <a:rPr/>
              <a:t> </a:t>
            </a:r>
            <a:r>
              <a:rPr/>
              <a:t>that</a:t>
            </a:r>
            <a:r>
              <a:rPr/>
              <a:t> </a:t>
            </a:r>
            <a:r>
              <a:rPr/>
              <a:t>your</a:t>
            </a:r>
            <a:r>
              <a:rPr/>
              <a:t> </a:t>
            </a:r>
            <a:r>
              <a:rPr/>
              <a:t>research</a:t>
            </a:r>
            <a:r>
              <a:rPr/>
              <a:t> </a:t>
            </a:r>
            <a:r>
              <a:rPr/>
              <a:t>subjects</a:t>
            </a:r>
            <a:r>
              <a:rPr/>
              <a:t> </a:t>
            </a:r>
            <a:r>
              <a:rPr/>
              <a:t>fill</a:t>
            </a:r>
            <a:r>
              <a:rPr/>
              <a:t> </a:t>
            </a:r>
            <a:r>
              <a:rPr/>
              <a:t>out</a:t>
            </a:r>
            <a:r>
              <a:rPr/>
              <a:t> </a:t>
            </a:r>
            <a:r>
              <a:rPr/>
              <a:t>by</a:t>
            </a:r>
            <a:r>
              <a:rPr/>
              <a:t> </a:t>
            </a:r>
            <a:r>
              <a:rPr/>
              <a:t>themselves.</a:t>
            </a:r>
            <a:r>
              <a:rPr/>
              <a:t> </a:t>
            </a:r>
            <a:r>
              <a:rPr/>
              <a:t>The</a:t>
            </a:r>
            <a:r>
              <a:rPr/>
              <a:t> </a:t>
            </a:r>
            <a:r>
              <a:rPr/>
              <a:t>term</a:t>
            </a:r>
            <a:r>
              <a:rPr/>
              <a:t> </a:t>
            </a:r>
            <a:r>
              <a:rPr/>
              <a:t>“</a:t>
            </a:r>
            <a:r>
              <a:rPr/>
              <a:t>quesitonnaire</a:t>
            </a:r>
            <a:r>
              <a:rPr/>
              <a:t>”</a:t>
            </a:r>
            <a:r>
              <a:rPr/>
              <a:t> </a:t>
            </a:r>
            <a:r>
              <a:rPr/>
              <a:t>is</a:t>
            </a:r>
            <a:r>
              <a:rPr/>
              <a:t> </a:t>
            </a:r>
            <a:r>
              <a:rPr/>
              <a:t>often</a:t>
            </a:r>
            <a:r>
              <a:rPr/>
              <a:t> </a:t>
            </a:r>
            <a:r>
              <a:rPr/>
              <a:t>used</a:t>
            </a:r>
            <a:r>
              <a:rPr/>
              <a:t> </a:t>
            </a:r>
            <a:r>
              <a:rPr/>
              <a:t>interchangably</a:t>
            </a:r>
            <a:r>
              <a:rPr/>
              <a:t> </a:t>
            </a:r>
            <a:r>
              <a:rPr/>
              <a:t>with</a:t>
            </a:r>
            <a:r>
              <a:rPr/>
              <a:t> </a:t>
            </a:r>
            <a:r>
              <a:rPr/>
              <a:t>the</a:t>
            </a:r>
            <a:r>
              <a:rPr/>
              <a:t> </a:t>
            </a:r>
            <a:r>
              <a:rPr/>
              <a:t>word</a:t>
            </a:r>
            <a:r>
              <a:rPr/>
              <a:t> </a:t>
            </a:r>
            <a:r>
              <a:rPr/>
              <a:t>“</a:t>
            </a:r>
            <a:r>
              <a:rPr/>
              <a:t>survey,</a:t>
            </a:r>
            <a:r>
              <a:rPr/>
              <a:t>”</a:t>
            </a:r>
            <a:r>
              <a:rPr/>
              <a:t> </a:t>
            </a:r>
            <a:r>
              <a:rPr/>
              <a:t>but</a:t>
            </a:r>
            <a:r>
              <a:rPr/>
              <a:t> </a:t>
            </a:r>
            <a:r>
              <a:rPr/>
              <a:t>there</a:t>
            </a:r>
            <a:r>
              <a:rPr/>
              <a:t> </a:t>
            </a:r>
            <a:r>
              <a:rPr/>
              <a:t>is</a:t>
            </a:r>
            <a:r>
              <a:rPr/>
              <a:t> </a:t>
            </a:r>
            <a:r>
              <a:rPr/>
              <a:t>a</a:t>
            </a:r>
            <a:r>
              <a:rPr/>
              <a:t> </a:t>
            </a:r>
            <a:r>
              <a:rPr/>
              <a:t>distinction.</a:t>
            </a:r>
            <a:r>
              <a:rPr/>
              <a:t> </a:t>
            </a:r>
            <a:r>
              <a:rPr/>
              <a:t>The</a:t>
            </a:r>
            <a:r>
              <a:rPr/>
              <a:t> </a:t>
            </a:r>
            <a:r>
              <a:rPr/>
              <a:t>questionnaire</a:t>
            </a:r>
            <a:r>
              <a:rPr/>
              <a:t> </a:t>
            </a:r>
            <a:r>
              <a:rPr/>
              <a:t>is</a:t>
            </a:r>
            <a:r>
              <a:rPr/>
              <a:t> </a:t>
            </a:r>
            <a:r>
              <a:rPr/>
              <a:t>a</a:t>
            </a:r>
            <a:r>
              <a:rPr/>
              <a:t> </a:t>
            </a:r>
            <a:r>
              <a:rPr/>
              <a:t>specific</a:t>
            </a:r>
            <a:r>
              <a:rPr/>
              <a:t> </a:t>
            </a:r>
            <a:r>
              <a:rPr/>
              <a:t>term</a:t>
            </a:r>
            <a:r>
              <a:rPr/>
              <a:t> </a:t>
            </a:r>
            <a:r>
              <a:rPr/>
              <a:t>referring</a:t>
            </a:r>
            <a:r>
              <a:rPr/>
              <a:t> </a:t>
            </a:r>
            <a:r>
              <a:rPr/>
              <a:t>to</a:t>
            </a:r>
            <a:r>
              <a:rPr/>
              <a:t> </a:t>
            </a:r>
            <a:r>
              <a:rPr/>
              <a:t>the</a:t>
            </a:r>
            <a:r>
              <a:rPr/>
              <a:t> </a:t>
            </a:r>
            <a:r>
              <a:rPr/>
              <a:t>form</a:t>
            </a:r>
            <a:r>
              <a:rPr/>
              <a:t> </a:t>
            </a:r>
            <a:r>
              <a:rPr/>
              <a:t>itself,</a:t>
            </a:r>
            <a:r>
              <a:rPr/>
              <a:t> </a:t>
            </a:r>
            <a:r>
              <a:rPr/>
              <a:t>while</a:t>
            </a:r>
            <a:r>
              <a:rPr/>
              <a:t> </a:t>
            </a:r>
            <a:r>
              <a:rPr/>
              <a:t>a</a:t>
            </a:r>
            <a:r>
              <a:rPr/>
              <a:t> </a:t>
            </a:r>
            <a:r>
              <a:rPr/>
              <a:t>survey</a:t>
            </a:r>
            <a:r>
              <a:rPr/>
              <a:t> </a:t>
            </a:r>
            <a:r>
              <a:rPr/>
              <a:t>is</a:t>
            </a:r>
            <a:r>
              <a:rPr/>
              <a:t> </a:t>
            </a:r>
            <a:r>
              <a:rPr/>
              <a:t>intended</a:t>
            </a:r>
            <a:r>
              <a:rPr/>
              <a:t> </a:t>
            </a:r>
            <a:r>
              <a:rPr/>
              <a:t>to</a:t>
            </a:r>
            <a:r>
              <a:rPr/>
              <a:t> </a:t>
            </a:r>
            <a:r>
              <a:rPr/>
              <a:t>describe</a:t>
            </a:r>
            <a:r>
              <a:rPr/>
              <a:t> </a:t>
            </a:r>
            <a:r>
              <a:rPr/>
              <a:t>the</a:t>
            </a:r>
            <a:r>
              <a:rPr/>
              <a:t> </a:t>
            </a:r>
            <a:r>
              <a:rPr/>
              <a:t>entire</a:t>
            </a:r>
            <a:r>
              <a:rPr/>
              <a:t> </a:t>
            </a:r>
            <a:r>
              <a:rPr/>
              <a:t>process</a:t>
            </a:r>
            <a:r>
              <a:rPr/>
              <a:t> </a:t>
            </a:r>
            <a:r>
              <a:rPr/>
              <a:t>of</a:t>
            </a:r>
            <a:r>
              <a:rPr/>
              <a:t> </a:t>
            </a:r>
            <a:r>
              <a:rPr/>
              <a:t>data</a:t>
            </a:r>
            <a:r>
              <a:rPr/>
              <a:t> </a:t>
            </a:r>
            <a:r>
              <a:rPr/>
              <a:t>collection.</a:t>
            </a:r>
          </a:p>
          <a:p>
            <a:pPr lvl="0" marL="0" indent="0">
              <a:buNone/>
            </a:pPr>
          </a:p>
          <a:p>
            <a:pPr lvl="0" marL="0" indent="0">
              <a:buNone/>
            </a:pPr>
            <a:r>
              <a:rPr/>
              <a:t>Now</a:t>
            </a:r>
            <a:r>
              <a:rPr/>
              <a:t> </a:t>
            </a:r>
            <a:r>
              <a:rPr/>
              <a:t>I</a:t>
            </a:r>
            <a:r>
              <a:rPr/>
              <a:t> </a:t>
            </a:r>
            <a:r>
              <a:rPr/>
              <a:t>myself</a:t>
            </a:r>
            <a:r>
              <a:rPr/>
              <a:t> </a:t>
            </a:r>
            <a:r>
              <a:rPr/>
              <a:t>use</a:t>
            </a:r>
            <a:r>
              <a:rPr/>
              <a:t> </a:t>
            </a:r>
            <a:r>
              <a:rPr/>
              <a:t>these</a:t>
            </a:r>
            <a:r>
              <a:rPr/>
              <a:t> </a:t>
            </a:r>
            <a:r>
              <a:rPr/>
              <a:t>terms</a:t>
            </a:r>
            <a:r>
              <a:rPr/>
              <a:t> </a:t>
            </a:r>
            <a:r>
              <a:rPr/>
              <a:t>without</a:t>
            </a:r>
            <a:r>
              <a:rPr/>
              <a:t> </a:t>
            </a:r>
            <a:r>
              <a:rPr/>
              <a:t>regard</a:t>
            </a:r>
            <a:r>
              <a:rPr/>
              <a:t> </a:t>
            </a:r>
            <a:r>
              <a:rPr/>
              <a:t>to</a:t>
            </a:r>
            <a:r>
              <a:rPr/>
              <a:t> </a:t>
            </a:r>
            <a:r>
              <a:rPr/>
              <a:t>the</a:t>
            </a:r>
            <a:r>
              <a:rPr/>
              <a:t> </a:t>
            </a:r>
            <a:r>
              <a:rPr/>
              <a:t>semantics,</a:t>
            </a:r>
            <a:r>
              <a:rPr/>
              <a:t> </a:t>
            </a:r>
            <a:r>
              <a:rPr/>
              <a:t>so</a:t>
            </a:r>
            <a:r>
              <a:rPr/>
              <a:t> </a:t>
            </a:r>
            <a:r>
              <a:rPr/>
              <a:t>if</a:t>
            </a:r>
            <a:r>
              <a:rPr/>
              <a:t> </a:t>
            </a:r>
            <a:r>
              <a:rPr/>
              <a:t>you</a:t>
            </a:r>
            <a:r>
              <a:rPr/>
              <a:t> </a:t>
            </a:r>
            <a:r>
              <a:rPr/>
              <a:t>do</a:t>
            </a:r>
            <a:r>
              <a:rPr/>
              <a:t> </a:t>
            </a:r>
            <a:r>
              <a:rPr/>
              <a:t>so</a:t>
            </a:r>
            <a:r>
              <a:rPr/>
              <a:t> </a:t>
            </a:r>
            <a:r>
              <a:rPr/>
              <a:t>also,</a:t>
            </a:r>
            <a:r>
              <a:rPr/>
              <a:t> </a:t>
            </a:r>
            <a:r>
              <a:rPr/>
              <a:t>you</a:t>
            </a:r>
            <a:r>
              <a:rPr/>
              <a:t> </a:t>
            </a:r>
            <a:r>
              <a:rPr/>
              <a:t>are</a:t>
            </a:r>
            <a:r>
              <a:rPr/>
              <a:t> </a:t>
            </a:r>
            <a:r>
              <a:rPr/>
              <a:t>in</a:t>
            </a:r>
            <a:r>
              <a:rPr/>
              <a:t> </a:t>
            </a:r>
            <a:r>
              <a:rPr/>
              <a:t>good</a:t>
            </a:r>
            <a:r>
              <a:rPr/>
              <a:t> </a:t>
            </a:r>
            <a:r>
              <a:rPr/>
              <a:t>company.</a:t>
            </a:r>
            <a:r>
              <a:rPr/>
              <a:t> </a:t>
            </a:r>
            <a:r>
              <a:rPr/>
              <a:t>But</a:t>
            </a:r>
            <a:r>
              <a:rPr/>
              <a:t> </a:t>
            </a:r>
            <a:r>
              <a:rPr/>
              <a:t>once</a:t>
            </a:r>
            <a:r>
              <a:rPr/>
              <a:t> </a:t>
            </a:r>
            <a:r>
              <a:rPr/>
              <a:t>in</a:t>
            </a:r>
            <a:r>
              <a:rPr/>
              <a:t> </a:t>
            </a:r>
            <a:r>
              <a:rPr/>
              <a:t>a</a:t>
            </a:r>
            <a:r>
              <a:rPr/>
              <a:t> </a:t>
            </a:r>
            <a:r>
              <a:rPr/>
              <a:t>while</a:t>
            </a:r>
            <a:r>
              <a:rPr/>
              <a:t> </a:t>
            </a:r>
            <a:r>
              <a:rPr/>
              <a:t>you</a:t>
            </a:r>
            <a:r>
              <a:rPr/>
              <a:t> </a:t>
            </a:r>
            <a:r>
              <a:rPr/>
              <a:t>will</a:t>
            </a:r>
            <a:r>
              <a:rPr/>
              <a:t> </a:t>
            </a:r>
            <a:r>
              <a:rPr/>
              <a:t>find</a:t>
            </a:r>
            <a:r>
              <a:rPr/>
              <a:t> </a:t>
            </a:r>
            <a:r>
              <a:rPr/>
              <a:t>someone</a:t>
            </a:r>
            <a:r>
              <a:rPr/>
              <a:t> </a:t>
            </a:r>
            <a:r>
              <a:rPr/>
              <a:t>who</a:t>
            </a:r>
            <a:r>
              <a:rPr/>
              <a:t> </a:t>
            </a:r>
            <a:r>
              <a:rPr/>
              <a:t>insists</a:t>
            </a:r>
            <a:r>
              <a:rPr/>
              <a:t> </a:t>
            </a:r>
            <a:r>
              <a:rPr/>
              <a:t>on</a:t>
            </a:r>
            <a:r>
              <a:rPr/>
              <a:t> </a:t>
            </a:r>
            <a:r>
              <a:rPr/>
              <a:t>careful</a:t>
            </a:r>
            <a:r>
              <a:rPr/>
              <a:t> </a:t>
            </a:r>
            <a:r>
              <a:rPr/>
              <a:t>choices</a:t>
            </a:r>
            <a:r>
              <a:rPr/>
              <a:t> </a:t>
            </a:r>
            <a:r>
              <a:rPr/>
              <a:t>of</a:t>
            </a:r>
            <a:r>
              <a:rPr/>
              <a:t> </a:t>
            </a:r>
            <a:r>
              <a:rPr/>
              <a:t>words</a:t>
            </a:r>
            <a:r>
              <a:rPr/>
              <a:t> </a:t>
            </a:r>
            <a:r>
              <a:rPr/>
              <a:t>like</a:t>
            </a:r>
            <a:r>
              <a:rPr/>
              <a:t> </a:t>
            </a:r>
            <a:r>
              <a:rPr/>
              <a:t>this.</a:t>
            </a:r>
            <a:r>
              <a:rPr/>
              <a:t> </a:t>
            </a:r>
            <a:r>
              <a:rPr/>
              <a:t>These</a:t>
            </a:r>
            <a:r>
              <a:rPr/>
              <a:t> </a:t>
            </a:r>
            <a:r>
              <a:rPr/>
              <a:t>people</a:t>
            </a:r>
            <a:r>
              <a:rPr/>
              <a:t> </a:t>
            </a:r>
            <a:r>
              <a:rPr/>
              <a:t>are</a:t>
            </a:r>
            <a:r>
              <a:rPr/>
              <a:t> </a:t>
            </a:r>
            <a:r>
              <a:rPr/>
              <a:t>the</a:t>
            </a:r>
            <a:r>
              <a:rPr/>
              <a:t> </a:t>
            </a:r>
            <a:r>
              <a:rPr/>
              <a:t>same</a:t>
            </a:r>
            <a:r>
              <a:rPr/>
              <a:t> </a:t>
            </a:r>
            <a:r>
              <a:rPr/>
              <a:t>busy-bodies</a:t>
            </a:r>
            <a:r>
              <a:rPr/>
              <a:t> </a:t>
            </a:r>
            <a:r>
              <a:rPr/>
              <a:t>who</a:t>
            </a:r>
            <a:r>
              <a:rPr/>
              <a:t> </a:t>
            </a:r>
            <a:r>
              <a:rPr/>
              <a:t>insist</a:t>
            </a:r>
            <a:r>
              <a:rPr/>
              <a:t> </a:t>
            </a:r>
            <a:r>
              <a:rPr/>
              <a:t>that</a:t>
            </a:r>
            <a:r>
              <a:rPr/>
              <a:t> </a:t>
            </a:r>
            <a:r>
              <a:rPr/>
              <a:t>data</a:t>
            </a:r>
            <a:r>
              <a:rPr/>
              <a:t> </a:t>
            </a:r>
            <a:r>
              <a:rPr/>
              <a:t>is</a:t>
            </a:r>
            <a:r>
              <a:rPr/>
              <a:t> </a:t>
            </a:r>
            <a:r>
              <a:rPr/>
              <a:t>a</a:t>
            </a:r>
            <a:r>
              <a:rPr/>
              <a:t> </a:t>
            </a:r>
            <a:r>
              <a:rPr/>
              <a:t>plural</a:t>
            </a:r>
            <a:r>
              <a:rPr/>
              <a:t> </a:t>
            </a:r>
            <a:r>
              <a:rPr/>
              <a:t>noun.</a:t>
            </a:r>
          </a:p>
          <a:p>
            <a:pPr lvl="0" marL="0" indent="0">
              <a:buNone/>
            </a:pPr>
          </a:p>
          <a:p>
            <a:pPr lvl="0" marL="0" indent="0">
              <a:buNone/>
            </a:pPr>
            <a:r>
              <a:rPr/>
              <a:t>You</a:t>
            </a:r>
            <a:r>
              <a:rPr/>
              <a:t> </a:t>
            </a:r>
            <a:r>
              <a:rPr/>
              <a:t>can</a:t>
            </a:r>
            <a:r>
              <a:rPr/>
              <a:t> </a:t>
            </a:r>
            <a:r>
              <a:rPr/>
              <a:t>send</a:t>
            </a:r>
            <a:r>
              <a:rPr/>
              <a:t> </a:t>
            </a:r>
            <a:r>
              <a:rPr/>
              <a:t>out</a:t>
            </a:r>
            <a:r>
              <a:rPr/>
              <a:t> </a:t>
            </a:r>
            <a:r>
              <a:rPr/>
              <a:t>a</a:t>
            </a:r>
            <a:r>
              <a:rPr/>
              <a:t> </a:t>
            </a:r>
            <a:r>
              <a:rPr/>
              <a:t>questionnaire</a:t>
            </a:r>
            <a:r>
              <a:rPr/>
              <a:t> </a:t>
            </a:r>
            <a:r>
              <a:rPr/>
              <a:t>by</a:t>
            </a:r>
            <a:r>
              <a:rPr/>
              <a:t> </a:t>
            </a:r>
            <a:r>
              <a:rPr/>
              <a:t>mail</a:t>
            </a:r>
            <a:r>
              <a:rPr/>
              <a:t> </a:t>
            </a:r>
            <a:r>
              <a:rPr/>
              <a:t>or</a:t>
            </a:r>
            <a:r>
              <a:rPr/>
              <a:t> </a:t>
            </a:r>
            <a:r>
              <a:rPr/>
              <a:t>you</a:t>
            </a:r>
            <a:r>
              <a:rPr/>
              <a:t> </a:t>
            </a:r>
            <a:r>
              <a:rPr/>
              <a:t>can</a:t>
            </a:r>
            <a:r>
              <a:rPr/>
              <a:t> </a:t>
            </a:r>
            <a:r>
              <a:rPr/>
              <a:t>ask</a:t>
            </a:r>
            <a:r>
              <a:rPr/>
              <a:t> </a:t>
            </a:r>
            <a:r>
              <a:rPr/>
              <a:t>people</a:t>
            </a:r>
            <a:r>
              <a:rPr/>
              <a:t> </a:t>
            </a:r>
            <a:r>
              <a:rPr/>
              <a:t>to</a:t>
            </a:r>
            <a:r>
              <a:rPr/>
              <a:t> </a:t>
            </a:r>
            <a:r>
              <a:rPr/>
              <a:t>fill</a:t>
            </a:r>
            <a:r>
              <a:rPr/>
              <a:t> </a:t>
            </a:r>
            <a:r>
              <a:rPr/>
              <a:t>out</a:t>
            </a:r>
            <a:r>
              <a:rPr/>
              <a:t> </a:t>
            </a:r>
            <a:r>
              <a:rPr/>
              <a:t>the</a:t>
            </a:r>
            <a:r>
              <a:rPr/>
              <a:t> </a:t>
            </a:r>
            <a:r>
              <a:rPr/>
              <a:t>questionnaire</a:t>
            </a:r>
            <a:r>
              <a:rPr/>
              <a:t> </a:t>
            </a:r>
            <a:r>
              <a:rPr/>
              <a:t>on</a:t>
            </a:r>
            <a:r>
              <a:rPr/>
              <a:t> </a:t>
            </a:r>
            <a:r>
              <a:rPr/>
              <a:t>the</a:t>
            </a:r>
            <a:r>
              <a:rPr/>
              <a:t> </a:t>
            </a:r>
            <a:r>
              <a:rPr/>
              <a:t>computer.</a:t>
            </a:r>
            <a:r>
              <a:rPr/>
              <a:t> </a:t>
            </a:r>
            <a:r>
              <a:rPr/>
              <a:t>If</a:t>
            </a:r>
            <a:r>
              <a:rPr/>
              <a:t> </a:t>
            </a:r>
            <a:r>
              <a:rPr/>
              <a:t>you</a:t>
            </a:r>
            <a:r>
              <a:rPr/>
              <a:t> </a:t>
            </a:r>
            <a:r>
              <a:rPr/>
              <a:t>are</a:t>
            </a:r>
            <a:r>
              <a:rPr/>
              <a:t> </a:t>
            </a:r>
            <a:r>
              <a:rPr/>
              <a:t>using</a:t>
            </a:r>
            <a:r>
              <a:rPr/>
              <a:t> </a:t>
            </a:r>
            <a:r>
              <a:rPr/>
              <a:t>the</a:t>
            </a:r>
            <a:r>
              <a:rPr/>
              <a:t> </a:t>
            </a:r>
            <a:r>
              <a:rPr/>
              <a:t>computer,</a:t>
            </a:r>
            <a:r>
              <a:rPr/>
              <a:t> </a:t>
            </a:r>
            <a:r>
              <a:rPr/>
              <a:t>you</a:t>
            </a:r>
            <a:r>
              <a:rPr/>
              <a:t> </a:t>
            </a:r>
            <a:r>
              <a:rPr/>
              <a:t>should</a:t>
            </a:r>
            <a:r>
              <a:rPr/>
              <a:t> </a:t>
            </a:r>
            <a:r>
              <a:rPr/>
              <a:t>consider</a:t>
            </a:r>
            <a:r>
              <a:rPr/>
              <a:t> </a:t>
            </a:r>
            <a:r>
              <a:rPr/>
              <a:t>REDCap</a:t>
            </a:r>
            <a:r>
              <a:rPr/>
              <a:t> </a:t>
            </a:r>
            <a:r>
              <a:rPr/>
              <a:t>instead</a:t>
            </a:r>
            <a:r>
              <a:rPr/>
              <a:t> </a:t>
            </a:r>
            <a:r>
              <a:rPr/>
              <a:t>of</a:t>
            </a:r>
            <a:r>
              <a:rPr/>
              <a:t> </a:t>
            </a:r>
            <a:r>
              <a:rPr/>
              <a:t>commercial</a:t>
            </a:r>
            <a:r>
              <a:rPr/>
              <a:t> </a:t>
            </a:r>
            <a:r>
              <a:rPr/>
              <a:t>products</a:t>
            </a:r>
            <a:r>
              <a:rPr/>
              <a:t> </a:t>
            </a:r>
            <a:r>
              <a:rPr/>
              <a:t>like</a:t>
            </a:r>
            <a:r>
              <a:rPr/>
              <a:t> </a:t>
            </a:r>
            <a:r>
              <a:rPr/>
              <a:t>SurveyMonkey</a:t>
            </a:r>
            <a:r>
              <a:rPr/>
              <a:t> </a:t>
            </a:r>
            <a:r>
              <a:rPr/>
              <a:t>or</a:t>
            </a:r>
            <a:r>
              <a:rPr/>
              <a:t> </a:t>
            </a:r>
            <a:r>
              <a:rPr/>
              <a:t>SurveyGizmo.</a:t>
            </a:r>
            <a:r>
              <a:rPr/>
              <a:t> </a:t>
            </a:r>
            <a:r>
              <a:rPr/>
              <a:t>REDCap</a:t>
            </a:r>
            <a:r>
              <a:rPr/>
              <a:t> </a:t>
            </a:r>
            <a:r>
              <a:rPr/>
              <a:t>is</a:t>
            </a:r>
            <a:r>
              <a:rPr/>
              <a:t> </a:t>
            </a:r>
            <a:r>
              <a:rPr/>
              <a:t>an</a:t>
            </a:r>
            <a:r>
              <a:rPr/>
              <a:t> </a:t>
            </a:r>
            <a:r>
              <a:rPr/>
              <a:t>open</a:t>
            </a:r>
            <a:r>
              <a:rPr/>
              <a:t> </a:t>
            </a:r>
            <a:r>
              <a:rPr/>
              <a:t>source</a:t>
            </a:r>
            <a:r>
              <a:rPr/>
              <a:t> </a:t>
            </a:r>
            <a:r>
              <a:rPr/>
              <a:t>product</a:t>
            </a:r>
            <a:r>
              <a:rPr/>
              <a:t> </a:t>
            </a:r>
            <a:r>
              <a:rPr/>
              <a:t>that</a:t>
            </a:r>
            <a:r>
              <a:rPr/>
              <a:t> </a:t>
            </a:r>
            <a:r>
              <a:rPr/>
              <a:t>is</a:t>
            </a:r>
            <a:r>
              <a:rPr/>
              <a:t> </a:t>
            </a:r>
            <a:r>
              <a:rPr/>
              <a:t>supported</a:t>
            </a:r>
            <a:r>
              <a:rPr/>
              <a:t> </a:t>
            </a:r>
            <a:r>
              <a:rPr/>
              <a:t>by</a:t>
            </a:r>
            <a:r>
              <a:rPr/>
              <a:t> </a:t>
            </a:r>
            <a:r>
              <a:rPr/>
              <a:t>the</a:t>
            </a:r>
            <a:r>
              <a:rPr/>
              <a:t> </a:t>
            </a:r>
            <a:r>
              <a:rPr/>
              <a:t>Center</a:t>
            </a:r>
            <a:r>
              <a:rPr/>
              <a:t> </a:t>
            </a:r>
            <a:r>
              <a:rPr/>
              <a:t>for</a:t>
            </a:r>
            <a:r>
              <a:rPr/>
              <a:t> </a:t>
            </a:r>
            <a:r>
              <a:rPr/>
              <a:t>Health</a:t>
            </a:r>
            <a:r>
              <a:rPr/>
              <a:t> </a:t>
            </a:r>
            <a:r>
              <a:rPr/>
              <a:t>Insights.</a:t>
            </a:r>
            <a:r>
              <a:rPr/>
              <a:t> </a:t>
            </a:r>
            <a:r>
              <a:rPr/>
              <a:t>It’s</a:t>
            </a:r>
            <a:r>
              <a:rPr/>
              <a:t> </a:t>
            </a:r>
            <a:r>
              <a:rPr/>
              <a:t>useful</a:t>
            </a:r>
            <a:r>
              <a:rPr/>
              <a:t> </a:t>
            </a:r>
            <a:r>
              <a:rPr/>
              <a:t>for</a:t>
            </a:r>
            <a:r>
              <a:rPr/>
              <a:t> </a:t>
            </a:r>
            <a:r>
              <a:rPr/>
              <a:t>any</a:t>
            </a:r>
            <a:r>
              <a:rPr/>
              <a:t> </a:t>
            </a:r>
            <a:r>
              <a:rPr/>
              <a:t>research</a:t>
            </a:r>
            <a:r>
              <a:rPr/>
              <a:t> </a:t>
            </a:r>
            <a:r>
              <a:rPr/>
              <a:t>project,</a:t>
            </a:r>
            <a:r>
              <a:rPr/>
              <a:t> </a:t>
            </a:r>
            <a:r>
              <a:rPr/>
              <a:t>but</a:t>
            </a:r>
            <a:r>
              <a:rPr/>
              <a:t> </a:t>
            </a:r>
            <a:r>
              <a:rPr/>
              <a:t>especially</a:t>
            </a:r>
            <a:r>
              <a:rPr/>
              <a:t> </a:t>
            </a:r>
            <a:r>
              <a:rPr/>
              <a:t>for</a:t>
            </a:r>
            <a:r>
              <a:rPr/>
              <a:t> </a:t>
            </a:r>
            <a:r>
              <a:rPr/>
              <a:t>online</a:t>
            </a:r>
            <a:r>
              <a:rPr/>
              <a:t> </a:t>
            </a:r>
            <a:r>
              <a:rPr/>
              <a:t>questionnaires.</a:t>
            </a:r>
          </a:p>
          <a:p>
            <a:pPr lvl="0" marL="0" indent="0">
              <a:buNone/>
            </a:pPr>
          </a:p>
          <a:p>
            <a:pPr lvl="0" marL="0" indent="0">
              <a:buNone/>
            </a:pPr>
            <a:r>
              <a:rPr/>
              <a:t>You</a:t>
            </a:r>
            <a:r>
              <a:rPr/>
              <a:t> </a:t>
            </a:r>
            <a:r>
              <a:rPr/>
              <a:t>can</a:t>
            </a:r>
            <a:r>
              <a:rPr/>
              <a:t> </a:t>
            </a:r>
            <a:r>
              <a:rPr/>
              <a:t>administer</a:t>
            </a:r>
            <a:r>
              <a:rPr/>
              <a:t> </a:t>
            </a:r>
            <a:r>
              <a:rPr/>
              <a:t>a</a:t>
            </a:r>
            <a:r>
              <a:rPr/>
              <a:t> </a:t>
            </a:r>
            <a:r>
              <a:rPr/>
              <a:t>questionnaire</a:t>
            </a:r>
            <a:r>
              <a:rPr/>
              <a:t> </a:t>
            </a:r>
            <a:r>
              <a:rPr/>
              <a:t>over</a:t>
            </a:r>
            <a:r>
              <a:rPr/>
              <a:t> </a:t>
            </a:r>
            <a:r>
              <a:rPr/>
              <a:t>the</a:t>
            </a:r>
            <a:r>
              <a:rPr/>
              <a:t> </a:t>
            </a:r>
            <a:r>
              <a:rPr/>
              <a:t>telephone</a:t>
            </a:r>
            <a:r>
              <a:rPr/>
              <a:t> </a:t>
            </a:r>
            <a:r>
              <a:rPr/>
              <a:t>or</a:t>
            </a:r>
            <a:r>
              <a:rPr/>
              <a:t> </a:t>
            </a:r>
            <a:r>
              <a:rPr/>
              <a:t>in</a:t>
            </a:r>
            <a:r>
              <a:rPr/>
              <a:t> </a:t>
            </a:r>
            <a:r>
              <a:rPr/>
              <a:t>person.</a:t>
            </a:r>
            <a:r>
              <a:rPr/>
              <a:t> </a:t>
            </a:r>
            <a:r>
              <a:rPr/>
              <a:t>If</a:t>
            </a:r>
            <a:r>
              <a:rPr/>
              <a:t> </a:t>
            </a:r>
            <a:r>
              <a:rPr/>
              <a:t>you</a:t>
            </a:r>
            <a:r>
              <a:rPr/>
              <a:t> </a:t>
            </a:r>
            <a:r>
              <a:rPr/>
              <a:t>wanted</a:t>
            </a:r>
            <a:r>
              <a:rPr/>
              <a:t> </a:t>
            </a:r>
            <a:r>
              <a:rPr/>
              <a:t>to</a:t>
            </a:r>
            <a:r>
              <a:rPr/>
              <a:t> </a:t>
            </a:r>
            <a:r>
              <a:rPr/>
              <a:t>get</a:t>
            </a:r>
            <a:r>
              <a:rPr/>
              <a:t> </a:t>
            </a:r>
            <a:r>
              <a:rPr/>
              <a:t>fussy</a:t>
            </a:r>
            <a:r>
              <a:rPr/>
              <a:t> </a:t>
            </a:r>
            <a:r>
              <a:rPr/>
              <a:t>about</a:t>
            </a:r>
            <a:r>
              <a:rPr/>
              <a:t> </a:t>
            </a:r>
            <a:r>
              <a:rPr/>
              <a:t>terminology,</a:t>
            </a:r>
            <a:r>
              <a:rPr/>
              <a:t> </a:t>
            </a:r>
            <a:r>
              <a:rPr/>
              <a:t>a</a:t>
            </a:r>
            <a:r>
              <a:rPr/>
              <a:t> </a:t>
            </a:r>
            <a:r>
              <a:rPr/>
              <a:t>telephone</a:t>
            </a:r>
            <a:r>
              <a:rPr/>
              <a:t> </a:t>
            </a:r>
            <a:r>
              <a:rPr/>
              <a:t>or</a:t>
            </a:r>
            <a:r>
              <a:rPr/>
              <a:t> </a:t>
            </a:r>
            <a:r>
              <a:rPr/>
              <a:t>in</a:t>
            </a:r>
            <a:r>
              <a:rPr/>
              <a:t> </a:t>
            </a:r>
            <a:r>
              <a:rPr/>
              <a:t>person</a:t>
            </a:r>
            <a:r>
              <a:rPr/>
              <a:t> </a:t>
            </a:r>
            <a:r>
              <a:rPr/>
              <a:t>questionnaire</a:t>
            </a:r>
            <a:r>
              <a:rPr/>
              <a:t> </a:t>
            </a:r>
            <a:r>
              <a:rPr/>
              <a:t>is</a:t>
            </a:r>
            <a:r>
              <a:rPr/>
              <a:t> </a:t>
            </a:r>
            <a:r>
              <a:rPr/>
              <a:t>actually</a:t>
            </a:r>
            <a:r>
              <a:rPr/>
              <a:t> </a:t>
            </a:r>
            <a:r>
              <a:rPr/>
              <a:t>an</a:t>
            </a:r>
            <a:r>
              <a:rPr/>
              <a:t> </a:t>
            </a:r>
            <a:r>
              <a:rPr/>
              <a:t>interview.</a:t>
            </a:r>
            <a:r>
              <a:rPr/>
              <a:t> </a:t>
            </a:r>
            <a:r>
              <a:rPr/>
              <a:t>This</a:t>
            </a:r>
            <a:r>
              <a:rPr/>
              <a:t> </a:t>
            </a:r>
            <a:r>
              <a:rPr/>
              <a:t>is</a:t>
            </a:r>
            <a:r>
              <a:rPr/>
              <a:t> </a:t>
            </a:r>
            <a:r>
              <a:rPr/>
              <a:t>like</a:t>
            </a:r>
            <a:r>
              <a:rPr/>
              <a:t> </a:t>
            </a:r>
            <a:r>
              <a:rPr/>
              <a:t>everything</a:t>
            </a:r>
            <a:r>
              <a:rPr/>
              <a:t> </a:t>
            </a:r>
            <a:r>
              <a:rPr/>
              <a:t>else.</a:t>
            </a:r>
            <a:r>
              <a:rPr/>
              <a:t> </a:t>
            </a:r>
            <a:r>
              <a:rPr/>
              <a:t>You’ll</a:t>
            </a:r>
            <a:r>
              <a:rPr/>
              <a:t> </a:t>
            </a:r>
            <a:r>
              <a:rPr/>
              <a:t>find</a:t>
            </a:r>
            <a:r>
              <a:rPr/>
              <a:t> </a:t>
            </a:r>
            <a:r>
              <a:rPr/>
              <a:t>a</a:t>
            </a:r>
            <a:r>
              <a:rPr/>
              <a:t> </a:t>
            </a:r>
            <a:r>
              <a:rPr/>
              <a:t>fuss-budget</a:t>
            </a:r>
            <a:r>
              <a:rPr/>
              <a:t> </a:t>
            </a:r>
            <a:r>
              <a:rPr/>
              <a:t>who</a:t>
            </a:r>
            <a:r>
              <a:rPr/>
              <a:t> </a:t>
            </a:r>
            <a:r>
              <a:rPr/>
              <a:t>will</a:t>
            </a:r>
            <a:r>
              <a:rPr/>
              <a:t> </a:t>
            </a:r>
            <a:r>
              <a:rPr/>
              <a:t>insist</a:t>
            </a:r>
            <a:r>
              <a:rPr/>
              <a:t> </a:t>
            </a:r>
            <a:r>
              <a:rPr/>
              <a:t>on</a:t>
            </a:r>
            <a:r>
              <a:rPr/>
              <a:t> </a:t>
            </a:r>
            <a:r>
              <a:rPr/>
              <a:t>the</a:t>
            </a:r>
            <a:r>
              <a:rPr/>
              <a:t> </a:t>
            </a:r>
            <a:r>
              <a:rPr/>
              <a:t>proper</a:t>
            </a:r>
            <a:r>
              <a:rPr/>
              <a:t> </a:t>
            </a:r>
            <a:r>
              <a:rPr/>
              <a:t>terminology</a:t>
            </a:r>
            <a:r>
              <a:rPr/>
              <a:t> </a:t>
            </a:r>
            <a:r>
              <a:rPr/>
              <a:t>and</a:t>
            </a:r>
            <a:r>
              <a:rPr/>
              <a:t> </a:t>
            </a:r>
            <a:r>
              <a:rPr/>
              <a:t>they</a:t>
            </a:r>
            <a:r>
              <a:rPr/>
              <a:t> </a:t>
            </a:r>
            <a:r>
              <a:rPr/>
              <a:t>are</a:t>
            </a:r>
            <a:r>
              <a:rPr/>
              <a:t> </a:t>
            </a:r>
            <a:r>
              <a:rPr/>
              <a:t>correct</a:t>
            </a:r>
            <a:r>
              <a:rPr/>
              <a:t> </a:t>
            </a:r>
            <a:r>
              <a:rPr/>
              <a:t>to</a:t>
            </a:r>
            <a:r>
              <a:rPr/>
              <a:t> </a:t>
            </a:r>
            <a:r>
              <a:rPr/>
              <a:t>do</a:t>
            </a:r>
            <a:r>
              <a:rPr/>
              <a:t> </a:t>
            </a:r>
            <a:r>
              <a:rPr/>
              <a:t>so.</a:t>
            </a:r>
            <a:r>
              <a:rPr/>
              <a:t> </a:t>
            </a:r>
            <a:r>
              <a:rPr/>
              <a:t>But</a:t>
            </a:r>
            <a:r>
              <a:rPr/>
              <a:t> </a:t>
            </a:r>
            <a:r>
              <a:rPr/>
              <a:t>they</a:t>
            </a:r>
            <a:r>
              <a:rPr/>
              <a:t> </a:t>
            </a:r>
            <a:r>
              <a:rPr/>
              <a:t>are</a:t>
            </a:r>
            <a:r>
              <a:rPr/>
              <a:t> </a:t>
            </a:r>
            <a:r>
              <a:rPr/>
              <a:t>still</a:t>
            </a:r>
            <a:r>
              <a:rPr/>
              <a:t> </a:t>
            </a:r>
            <a:r>
              <a:rPr/>
              <a:t>fuss-budgets.</a:t>
            </a:r>
          </a:p>
        </p:txBody>
      </p:sp>
      <p:sp>
        <p:nvSpPr>
          <p:cNvPr id="4" name="Slide Number Placeholder 3"/>
          <p:cNvSpPr>
            <a:spLocks noGrp="1"/>
          </p:cNvSpPr>
          <p:nvPr>
            <p:ph type="sldNum" sz="quarter" idx="10"/>
          </p:nvPr>
        </p:nvSpPr>
        <p:spPr/>
        <p:txBody>
          <a:bodyPr/>
          <a:lstStyle/>
          <a:p>
            <a:fld id="{18BDFEC3-8487-43E8-A154-7C12CBC1FFF2}" type="slidenum">
              <a:rPr lang="en-US"/>
              <a:t>7</a:t>
            </a:fld>
            <a:endParaRPr lang="en-US"/>
          </a:p>
        </p:txBody>
      </p:sp>
    </p:spTree>
  </p:cSld>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For</a:t>
            </a:r>
            <a:r>
              <a:rPr/>
              <a:t> </a:t>
            </a:r>
            <a:r>
              <a:rPr/>
              <a:t>both</a:t>
            </a:r>
            <a:r>
              <a:rPr/>
              <a:t> </a:t>
            </a:r>
            <a:r>
              <a:rPr/>
              <a:t>questionnaires</a:t>
            </a:r>
            <a:r>
              <a:rPr/>
              <a:t> </a:t>
            </a:r>
            <a:r>
              <a:rPr/>
              <a:t>and</a:t>
            </a:r>
            <a:r>
              <a:rPr/>
              <a:t> </a:t>
            </a:r>
            <a:r>
              <a:rPr/>
              <a:t>interviews,</a:t>
            </a:r>
            <a:r>
              <a:rPr/>
              <a:t> </a:t>
            </a:r>
            <a:r>
              <a:rPr/>
              <a:t>you</a:t>
            </a:r>
            <a:r>
              <a:rPr/>
              <a:t> </a:t>
            </a:r>
            <a:r>
              <a:rPr/>
              <a:t>have</a:t>
            </a:r>
            <a:r>
              <a:rPr/>
              <a:t> </a:t>
            </a:r>
            <a:r>
              <a:rPr/>
              <a:t>three</a:t>
            </a:r>
            <a:r>
              <a:rPr/>
              <a:t> </a:t>
            </a:r>
            <a:r>
              <a:rPr/>
              <a:t>broad</a:t>
            </a:r>
            <a:r>
              <a:rPr/>
              <a:t> </a:t>
            </a:r>
            <a:r>
              <a:rPr/>
              <a:t>class</a:t>
            </a:r>
            <a:r>
              <a:rPr/>
              <a:t> </a:t>
            </a:r>
            <a:r>
              <a:rPr/>
              <a:t>of</a:t>
            </a:r>
            <a:r>
              <a:rPr/>
              <a:t> </a:t>
            </a:r>
            <a:r>
              <a:rPr/>
              <a:t>questions</a:t>
            </a:r>
          </a:p>
        </p:txBody>
      </p:sp>
      <p:sp>
        <p:nvSpPr>
          <p:cNvPr id="4" name="Slide Number Placeholder 3"/>
          <p:cNvSpPr>
            <a:spLocks noGrp="1"/>
          </p:cNvSpPr>
          <p:nvPr>
            <p:ph type="sldNum" sz="quarter" idx="10"/>
          </p:nvPr>
        </p:nvSpPr>
        <p:spPr/>
        <p:txBody>
          <a:bodyPr/>
          <a:lstStyle/>
          <a:p>
            <a:fld id="{18BDFEC3-8487-43E8-A154-7C12CBC1FFF2}" type="slidenum">
              <a:rPr lang="en-US"/>
              <a:t>8</a:t>
            </a:fld>
            <a:endParaRPr lang="en-US"/>
          </a:p>
        </p:txBody>
      </p:sp>
    </p:spTree>
  </p:cSld>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There</a:t>
            </a:r>
            <a:r>
              <a:rPr/>
              <a:t> </a:t>
            </a:r>
            <a:r>
              <a:rPr/>
              <a:t>are</a:t>
            </a:r>
            <a:r>
              <a:rPr/>
              <a:t> </a:t>
            </a:r>
            <a:r>
              <a:rPr/>
              <a:t>several</a:t>
            </a:r>
            <a:r>
              <a:rPr/>
              <a:t> </a:t>
            </a:r>
            <a:r>
              <a:rPr/>
              <a:t>possible</a:t>
            </a:r>
            <a:r>
              <a:rPr/>
              <a:t> </a:t>
            </a:r>
            <a:r>
              <a:rPr/>
              <a:t>ways</a:t>
            </a:r>
            <a:r>
              <a:rPr/>
              <a:t> </a:t>
            </a:r>
            <a:r>
              <a:rPr/>
              <a:t>to</a:t>
            </a:r>
            <a:r>
              <a:rPr/>
              <a:t> </a:t>
            </a:r>
            <a:r>
              <a:rPr/>
              <a:t>ask</a:t>
            </a:r>
            <a:r>
              <a:rPr/>
              <a:t> </a:t>
            </a:r>
            <a:r>
              <a:rPr/>
              <a:t>close</a:t>
            </a:r>
            <a:r>
              <a:rPr/>
              <a:t> </a:t>
            </a:r>
            <a:r>
              <a:rPr/>
              <a:t>ended</a:t>
            </a:r>
            <a:r>
              <a:rPr/>
              <a:t> </a:t>
            </a:r>
            <a:r>
              <a:rPr/>
              <a:t>questions.</a:t>
            </a:r>
            <a:r>
              <a:rPr/>
              <a:t> </a:t>
            </a:r>
            <a:r>
              <a:rPr/>
              <a:t>You</a:t>
            </a:r>
            <a:r>
              <a:rPr/>
              <a:t> </a:t>
            </a:r>
            <a:r>
              <a:rPr/>
              <a:t>can</a:t>
            </a:r>
            <a:r>
              <a:rPr/>
              <a:t> </a:t>
            </a:r>
            <a:r>
              <a:rPr/>
              <a:t>ask</a:t>
            </a:r>
            <a:r>
              <a:rPr/>
              <a:t> </a:t>
            </a:r>
            <a:r>
              <a:rPr/>
              <a:t>people</a:t>
            </a:r>
            <a:r>
              <a:rPr/>
              <a:t> </a:t>
            </a:r>
            <a:r>
              <a:rPr/>
              <a:t>to</a:t>
            </a:r>
            <a:r>
              <a:rPr/>
              <a:t> </a:t>
            </a:r>
            <a:r>
              <a:rPr/>
              <a:t>fill</a:t>
            </a:r>
            <a:r>
              <a:rPr/>
              <a:t> </a:t>
            </a:r>
            <a:r>
              <a:rPr/>
              <a:t>in</a:t>
            </a:r>
            <a:r>
              <a:rPr/>
              <a:t> </a:t>
            </a:r>
            <a:r>
              <a:rPr/>
              <a:t>the</a:t>
            </a:r>
            <a:r>
              <a:rPr/>
              <a:t> </a:t>
            </a:r>
            <a:r>
              <a:rPr/>
              <a:t>blank.</a:t>
            </a:r>
            <a:r>
              <a:rPr/>
              <a:t> </a:t>
            </a:r>
            <a:r>
              <a:rPr/>
              <a:t>Strictly</a:t>
            </a:r>
            <a:r>
              <a:rPr/>
              <a:t> </a:t>
            </a:r>
            <a:r>
              <a:rPr/>
              <a:t>speaking</a:t>
            </a:r>
            <a:r>
              <a:rPr/>
              <a:t> </a:t>
            </a:r>
            <a:r>
              <a:rPr/>
              <a:t>this</a:t>
            </a:r>
            <a:r>
              <a:rPr/>
              <a:t> </a:t>
            </a:r>
            <a:r>
              <a:rPr/>
              <a:t>is</a:t>
            </a:r>
            <a:r>
              <a:rPr/>
              <a:t> </a:t>
            </a:r>
            <a:r>
              <a:rPr/>
              <a:t>not</a:t>
            </a:r>
            <a:r>
              <a:rPr/>
              <a:t> </a:t>
            </a:r>
            <a:r>
              <a:rPr/>
              <a:t>a</a:t>
            </a:r>
            <a:r>
              <a:rPr/>
              <a:t> </a:t>
            </a:r>
            <a:r>
              <a:rPr/>
              <a:t>close</a:t>
            </a:r>
            <a:r>
              <a:rPr/>
              <a:t> </a:t>
            </a:r>
            <a:r>
              <a:rPr/>
              <a:t>ended</a:t>
            </a:r>
            <a:r>
              <a:rPr/>
              <a:t> </a:t>
            </a:r>
            <a:r>
              <a:rPr/>
              <a:t>question,</a:t>
            </a:r>
            <a:r>
              <a:rPr/>
              <a:t> </a:t>
            </a:r>
            <a:r>
              <a:rPr/>
              <a:t>but</a:t>
            </a:r>
            <a:r>
              <a:rPr/>
              <a:t> </a:t>
            </a:r>
            <a:r>
              <a:rPr/>
              <a:t>the</a:t>
            </a:r>
            <a:r>
              <a:rPr/>
              <a:t> </a:t>
            </a:r>
            <a:r>
              <a:rPr/>
              <a:t>intent</a:t>
            </a:r>
            <a:r>
              <a:rPr/>
              <a:t> </a:t>
            </a:r>
            <a:r>
              <a:rPr/>
              <a:t>is</a:t>
            </a:r>
            <a:r>
              <a:rPr/>
              <a:t> </a:t>
            </a:r>
            <a:r>
              <a:rPr/>
              <a:t>to</a:t>
            </a:r>
            <a:r>
              <a:rPr/>
              <a:t> </a:t>
            </a:r>
            <a:r>
              <a:rPr/>
              <a:t>get</a:t>
            </a:r>
            <a:r>
              <a:rPr/>
              <a:t> </a:t>
            </a:r>
            <a:r>
              <a:rPr/>
              <a:t>responses</a:t>
            </a:r>
            <a:r>
              <a:rPr/>
              <a:t> </a:t>
            </a:r>
            <a:r>
              <a:rPr/>
              <a:t>from</a:t>
            </a:r>
            <a:r>
              <a:rPr/>
              <a:t> </a:t>
            </a:r>
            <a:r>
              <a:rPr/>
              <a:t>a</a:t>
            </a:r>
            <a:r>
              <a:rPr/>
              <a:t> </a:t>
            </a:r>
            <a:r>
              <a:rPr/>
              <a:t>limited</a:t>
            </a:r>
            <a:r>
              <a:rPr/>
              <a:t> </a:t>
            </a:r>
            <a:r>
              <a:rPr/>
              <a:t>subset.</a:t>
            </a:r>
            <a:r>
              <a:rPr/>
              <a:t> </a:t>
            </a:r>
            <a:r>
              <a:rPr/>
              <a:t>You</a:t>
            </a:r>
            <a:r>
              <a:rPr/>
              <a:t> </a:t>
            </a:r>
            <a:r>
              <a:rPr/>
              <a:t>might</a:t>
            </a:r>
            <a:r>
              <a:rPr/>
              <a:t> </a:t>
            </a:r>
            <a:r>
              <a:rPr/>
              <a:t>ask</a:t>
            </a:r>
            <a:r>
              <a:rPr/>
              <a:t> </a:t>
            </a:r>
            <a:r>
              <a:rPr/>
              <a:t>a</a:t>
            </a:r>
            <a:r>
              <a:rPr/>
              <a:t> </a:t>
            </a:r>
            <a:r>
              <a:rPr/>
              <a:t>person</a:t>
            </a:r>
            <a:r>
              <a:rPr/>
              <a:t> </a:t>
            </a:r>
            <a:r>
              <a:rPr/>
              <a:t>“</a:t>
            </a:r>
            <a:r>
              <a:rPr/>
              <a:t>What</a:t>
            </a:r>
            <a:r>
              <a:rPr/>
              <a:t> </a:t>
            </a:r>
            <a:r>
              <a:rPr/>
              <a:t>is</a:t>
            </a:r>
            <a:r>
              <a:rPr/>
              <a:t> </a:t>
            </a:r>
            <a:r>
              <a:rPr/>
              <a:t>your</a:t>
            </a:r>
            <a:r>
              <a:rPr/>
              <a:t> </a:t>
            </a:r>
            <a:r>
              <a:rPr/>
              <a:t>age?</a:t>
            </a:r>
            <a:r>
              <a:rPr/>
              <a:t>”</a:t>
            </a:r>
            <a:r>
              <a:rPr/>
              <a:t> </a:t>
            </a:r>
            <a:r>
              <a:rPr/>
              <a:t>and</a:t>
            </a:r>
            <a:r>
              <a:rPr/>
              <a:t> </a:t>
            </a:r>
            <a:r>
              <a:rPr/>
              <a:t>leave</a:t>
            </a:r>
            <a:r>
              <a:rPr/>
              <a:t> </a:t>
            </a:r>
            <a:r>
              <a:rPr/>
              <a:t>a</a:t>
            </a:r>
            <a:r>
              <a:rPr/>
              <a:t> </a:t>
            </a:r>
            <a:r>
              <a:rPr/>
              <a:t>blank.</a:t>
            </a:r>
            <a:r>
              <a:rPr/>
              <a:t> </a:t>
            </a:r>
            <a:r>
              <a:rPr/>
              <a:t>You’re</a:t>
            </a:r>
            <a:r>
              <a:rPr/>
              <a:t> </a:t>
            </a:r>
            <a:r>
              <a:rPr/>
              <a:t>supposed</a:t>
            </a:r>
            <a:r>
              <a:rPr/>
              <a:t> </a:t>
            </a:r>
            <a:r>
              <a:rPr/>
              <a:t>to</a:t>
            </a:r>
            <a:r>
              <a:rPr/>
              <a:t> </a:t>
            </a:r>
            <a:r>
              <a:rPr/>
              <a:t>fill</a:t>
            </a:r>
            <a:r>
              <a:rPr/>
              <a:t> </a:t>
            </a:r>
            <a:r>
              <a:rPr/>
              <a:t>in</a:t>
            </a:r>
            <a:r>
              <a:rPr/>
              <a:t> </a:t>
            </a:r>
            <a:r>
              <a:rPr/>
              <a:t>a</a:t>
            </a:r>
            <a:r>
              <a:rPr/>
              <a:t> </a:t>
            </a:r>
            <a:r>
              <a:rPr/>
              <a:t>number,</a:t>
            </a:r>
            <a:r>
              <a:rPr/>
              <a:t> </a:t>
            </a:r>
            <a:r>
              <a:rPr/>
              <a:t>but</a:t>
            </a:r>
            <a:r>
              <a:rPr/>
              <a:t> </a:t>
            </a:r>
            <a:r>
              <a:rPr/>
              <a:t>some</a:t>
            </a:r>
            <a:r>
              <a:rPr/>
              <a:t> </a:t>
            </a:r>
            <a:r>
              <a:rPr/>
              <a:t>people</a:t>
            </a:r>
            <a:r>
              <a:rPr/>
              <a:t> </a:t>
            </a:r>
            <a:r>
              <a:rPr/>
              <a:t>will</a:t>
            </a:r>
            <a:r>
              <a:rPr/>
              <a:t> </a:t>
            </a:r>
            <a:r>
              <a:rPr/>
              <a:t>fill</a:t>
            </a:r>
            <a:r>
              <a:rPr/>
              <a:t> </a:t>
            </a:r>
            <a:r>
              <a:rPr/>
              <a:t>in</a:t>
            </a:r>
            <a:r>
              <a:rPr/>
              <a:t> </a:t>
            </a:r>
            <a:r>
              <a:rPr/>
              <a:t>something</a:t>
            </a:r>
            <a:r>
              <a:rPr/>
              <a:t> </a:t>
            </a:r>
            <a:r>
              <a:rPr/>
              <a:t>else</a:t>
            </a:r>
            <a:r>
              <a:rPr/>
              <a:t> </a:t>
            </a:r>
            <a:r>
              <a:rPr/>
              <a:t>like</a:t>
            </a:r>
            <a:r>
              <a:rPr/>
              <a:t> </a:t>
            </a:r>
            <a:r>
              <a:rPr/>
              <a:t>“</a:t>
            </a:r>
            <a:r>
              <a:rPr/>
              <a:t>older</a:t>
            </a:r>
            <a:r>
              <a:rPr/>
              <a:t> </a:t>
            </a:r>
            <a:r>
              <a:rPr/>
              <a:t>than</a:t>
            </a:r>
            <a:r>
              <a:rPr/>
              <a:t> </a:t>
            </a:r>
            <a:r>
              <a:rPr/>
              <a:t>dirt</a:t>
            </a:r>
            <a:r>
              <a:rPr/>
              <a:t>”</a:t>
            </a:r>
            <a:r>
              <a:rPr/>
              <a:t>.</a:t>
            </a:r>
            <a:r>
              <a:rPr/>
              <a:t> </a:t>
            </a:r>
            <a:r>
              <a:rPr/>
              <a:t>Another</a:t>
            </a:r>
            <a:r>
              <a:rPr/>
              <a:t> </a:t>
            </a:r>
            <a:r>
              <a:rPr/>
              <a:t>example:</a:t>
            </a:r>
            <a:r>
              <a:rPr/>
              <a:t> </a:t>
            </a:r>
            <a:r>
              <a:rPr/>
              <a:t>“</a:t>
            </a:r>
            <a:r>
              <a:rPr/>
              <a:t>What’s</a:t>
            </a:r>
            <a:r>
              <a:rPr/>
              <a:t> </a:t>
            </a:r>
            <a:r>
              <a:rPr/>
              <a:t>the</a:t>
            </a:r>
            <a:r>
              <a:rPr/>
              <a:t> </a:t>
            </a:r>
            <a:r>
              <a:rPr/>
              <a:t>one</a:t>
            </a:r>
            <a:r>
              <a:rPr/>
              <a:t> </a:t>
            </a:r>
            <a:r>
              <a:rPr/>
              <a:t>word</a:t>
            </a:r>
            <a:r>
              <a:rPr/>
              <a:t> </a:t>
            </a:r>
            <a:r>
              <a:rPr/>
              <a:t>that</a:t>
            </a:r>
            <a:r>
              <a:rPr/>
              <a:t> </a:t>
            </a:r>
            <a:r>
              <a:rPr/>
              <a:t>describes</a:t>
            </a:r>
            <a:r>
              <a:rPr/>
              <a:t> </a:t>
            </a:r>
            <a:r>
              <a:rPr/>
              <a:t>your</a:t>
            </a:r>
            <a:r>
              <a:rPr/>
              <a:t> </a:t>
            </a:r>
            <a:r>
              <a:rPr/>
              <a:t>greatest</a:t>
            </a:r>
            <a:r>
              <a:rPr/>
              <a:t> </a:t>
            </a:r>
            <a:r>
              <a:rPr/>
              <a:t>weakness?</a:t>
            </a:r>
            <a:r>
              <a:rPr/>
              <a:t> </a:t>
            </a:r>
            <a:r>
              <a:rPr/>
              <a:t>Inability</a:t>
            </a:r>
            <a:r>
              <a:rPr/>
              <a:t> </a:t>
            </a:r>
            <a:r>
              <a:rPr/>
              <a:t>to</a:t>
            </a:r>
            <a:r>
              <a:rPr/>
              <a:t> </a:t>
            </a:r>
            <a:r>
              <a:rPr/>
              <a:t>follow</a:t>
            </a:r>
            <a:r>
              <a:rPr/>
              <a:t> </a:t>
            </a:r>
            <a:r>
              <a:rPr/>
              <a:t>directions.</a:t>
            </a:r>
            <a:r>
              <a:rPr/>
              <a:t>”</a:t>
            </a:r>
          </a:p>
          <a:p>
            <a:pPr lvl="0" marL="0" indent="0">
              <a:buNone/>
            </a:pPr>
          </a:p>
          <a:p>
            <a:pPr lvl="0" marL="0" indent="0">
              <a:buNone/>
            </a:pPr>
            <a:r>
              <a:rPr/>
              <a:t>In</a:t>
            </a:r>
            <a:r>
              <a:rPr/>
              <a:t> </a:t>
            </a:r>
            <a:r>
              <a:rPr/>
              <a:t>some</a:t>
            </a:r>
            <a:r>
              <a:rPr/>
              <a:t> </a:t>
            </a:r>
            <a:r>
              <a:rPr/>
              <a:t>cases,</a:t>
            </a:r>
            <a:r>
              <a:rPr/>
              <a:t> </a:t>
            </a:r>
            <a:r>
              <a:rPr/>
              <a:t>fill</a:t>
            </a:r>
            <a:r>
              <a:rPr/>
              <a:t> </a:t>
            </a:r>
            <a:r>
              <a:rPr/>
              <a:t>in</a:t>
            </a:r>
            <a:r>
              <a:rPr/>
              <a:t> </a:t>
            </a:r>
            <a:r>
              <a:rPr/>
              <a:t>the</a:t>
            </a:r>
            <a:r>
              <a:rPr/>
              <a:t> </a:t>
            </a:r>
            <a:r>
              <a:rPr/>
              <a:t>blank</a:t>
            </a:r>
            <a:r>
              <a:rPr/>
              <a:t> </a:t>
            </a:r>
            <a:r>
              <a:rPr/>
              <a:t>works</a:t>
            </a:r>
            <a:r>
              <a:rPr/>
              <a:t> </a:t>
            </a:r>
            <a:r>
              <a:rPr/>
              <a:t>just</a:t>
            </a:r>
            <a:r>
              <a:rPr/>
              <a:t> </a:t>
            </a:r>
            <a:r>
              <a:rPr/>
              <a:t>fine,</a:t>
            </a:r>
            <a:r>
              <a:rPr/>
              <a:t> </a:t>
            </a:r>
            <a:r>
              <a:rPr/>
              <a:t>but</a:t>
            </a:r>
            <a:r>
              <a:rPr/>
              <a:t> </a:t>
            </a:r>
            <a:r>
              <a:rPr/>
              <a:t>always</a:t>
            </a:r>
            <a:r>
              <a:rPr/>
              <a:t> </a:t>
            </a:r>
            <a:r>
              <a:rPr/>
              <a:t>watch</a:t>
            </a:r>
            <a:r>
              <a:rPr/>
              <a:t> </a:t>
            </a:r>
            <a:r>
              <a:rPr/>
              <a:t>out</a:t>
            </a:r>
            <a:r>
              <a:rPr/>
              <a:t> </a:t>
            </a:r>
            <a:r>
              <a:rPr/>
              <a:t>for</a:t>
            </a:r>
            <a:r>
              <a:rPr/>
              <a:t> </a:t>
            </a:r>
            <a:r>
              <a:rPr/>
              <a:t>unexpected</a:t>
            </a:r>
            <a:r>
              <a:rPr/>
              <a:t> </a:t>
            </a:r>
            <a:r>
              <a:rPr/>
              <a:t>responses.</a:t>
            </a:r>
          </a:p>
          <a:p>
            <a:pPr lvl="0" marL="0" indent="0">
              <a:buNone/>
            </a:pPr>
          </a:p>
          <a:p>
            <a:pPr lvl="0" marL="0" indent="0">
              <a:buNone/>
            </a:pPr>
            <a:r>
              <a:rPr/>
              <a:t>An</a:t>
            </a:r>
            <a:r>
              <a:rPr/>
              <a:t> </a:t>
            </a:r>
            <a:r>
              <a:rPr/>
              <a:t>ordinal</a:t>
            </a:r>
            <a:r>
              <a:rPr/>
              <a:t> </a:t>
            </a:r>
            <a:r>
              <a:rPr/>
              <a:t>response</a:t>
            </a:r>
            <a:r>
              <a:rPr/>
              <a:t> </a:t>
            </a:r>
            <a:r>
              <a:rPr/>
              <a:t>is</a:t>
            </a:r>
            <a:r>
              <a:rPr/>
              <a:t> </a:t>
            </a:r>
            <a:r>
              <a:rPr/>
              <a:t>a</a:t>
            </a:r>
            <a:r>
              <a:rPr/>
              <a:t> </a:t>
            </a:r>
            <a:r>
              <a:rPr/>
              <a:t>response</a:t>
            </a:r>
            <a:r>
              <a:rPr/>
              <a:t> </a:t>
            </a:r>
            <a:r>
              <a:rPr/>
              <a:t>where</a:t>
            </a:r>
            <a:r>
              <a:rPr/>
              <a:t> </a:t>
            </a:r>
            <a:r>
              <a:rPr/>
              <a:t>the</a:t>
            </a:r>
            <a:r>
              <a:rPr/>
              <a:t> </a:t>
            </a:r>
            <a:r>
              <a:rPr/>
              <a:t>order</a:t>
            </a:r>
            <a:r>
              <a:rPr/>
              <a:t> </a:t>
            </a:r>
            <a:r>
              <a:rPr/>
              <a:t>of</a:t>
            </a:r>
            <a:r>
              <a:rPr/>
              <a:t> </a:t>
            </a:r>
            <a:r>
              <a:rPr/>
              <a:t>the</a:t>
            </a:r>
            <a:r>
              <a:rPr/>
              <a:t> </a:t>
            </a:r>
            <a:r>
              <a:rPr/>
              <a:t>choices</a:t>
            </a:r>
            <a:r>
              <a:rPr/>
              <a:t> </a:t>
            </a:r>
            <a:r>
              <a:rPr/>
              <a:t>has</a:t>
            </a:r>
            <a:r>
              <a:rPr/>
              <a:t> </a:t>
            </a:r>
            <a:r>
              <a:rPr/>
              <a:t>meaning.</a:t>
            </a:r>
          </a:p>
        </p:txBody>
      </p:sp>
      <p:sp>
        <p:nvSpPr>
          <p:cNvPr id="4" name="Slide Number Placeholder 3"/>
          <p:cNvSpPr>
            <a:spLocks noGrp="1"/>
          </p:cNvSpPr>
          <p:nvPr>
            <p:ph type="sldNum" sz="quarter" idx="10"/>
          </p:nvPr>
        </p:nvSpPr>
        <p:spPr/>
        <p:txBody>
          <a:bodyPr/>
          <a:lstStyle/>
          <a:p>
            <a:fld id="{18BDFEC3-8487-43E8-A154-7C12CBC1FFF2}" type="slidenum">
              <a:rPr lang="en-US"/>
              <a:t>11</a:t>
            </a:fld>
            <a:endParaRPr lang="en-US"/>
          </a:p>
        </p:txBody>
      </p:sp>
    </p:spTree>
  </p:cSld>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This</a:t>
            </a:r>
            <a:r>
              <a:rPr/>
              <a:t> </a:t>
            </a:r>
            <a:r>
              <a:rPr/>
              <a:t>is</a:t>
            </a:r>
            <a:r>
              <a:rPr/>
              <a:t> </a:t>
            </a:r>
            <a:r>
              <a:rPr/>
              <a:t>an</a:t>
            </a:r>
            <a:r>
              <a:rPr/>
              <a:t> </a:t>
            </a:r>
            <a:r>
              <a:rPr/>
              <a:t>example</a:t>
            </a:r>
            <a:r>
              <a:rPr/>
              <a:t> </a:t>
            </a:r>
            <a:r>
              <a:rPr/>
              <a:t>of</a:t>
            </a:r>
            <a:r>
              <a:rPr/>
              <a:t> </a:t>
            </a:r>
            <a:r>
              <a:rPr/>
              <a:t>the</a:t>
            </a:r>
            <a:r>
              <a:rPr/>
              <a:t> </a:t>
            </a:r>
            <a:r>
              <a:rPr/>
              <a:t>visual</a:t>
            </a:r>
            <a:r>
              <a:rPr/>
              <a:t> </a:t>
            </a:r>
            <a:r>
              <a:rPr/>
              <a:t>analog</a:t>
            </a:r>
            <a:r>
              <a:rPr/>
              <a:t> </a:t>
            </a:r>
            <a:r>
              <a:rPr/>
              <a:t>scale.</a:t>
            </a:r>
          </a:p>
        </p:txBody>
      </p:sp>
      <p:sp>
        <p:nvSpPr>
          <p:cNvPr id="4" name="Slide Number Placeholder 3"/>
          <p:cNvSpPr>
            <a:spLocks noGrp="1"/>
          </p:cNvSpPr>
          <p:nvPr>
            <p:ph type="sldNum" sz="quarter" idx="10"/>
          </p:nvPr>
        </p:nvSpPr>
        <p:spPr/>
        <p:txBody>
          <a:bodyPr/>
          <a:lstStyle/>
          <a:p>
            <a:fld id="{18BDFEC3-8487-43E8-A154-7C12CBC1FFF2}" type="slidenum">
              <a:rPr lang="en-US"/>
              <a:t>12</a:t>
            </a:fld>
            <a:endParaRPr lang="en-US"/>
          </a:p>
        </p:txBody>
      </p:sp>
    </p:spTree>
  </p:cSld>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41EB5C9-1307-BA42-ABA2-0BC069CD8E7F}" type="datetimeFigureOut">
              <a:rPr lang="en-US" smtClean="0"/>
              <a:t>12/30/2018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12/30/2018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12/30/2018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12/30/2018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12/30/2018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12/30/2018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12/30/2018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12/30/2018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12/30/2018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12/30/2018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12/30/2018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41EB5C9-1307-BA42-ABA2-0BC069CD8E7F}" type="datetimeFigureOut">
              <a:rPr lang="en-US" smtClean="0"/>
              <a:t>12/30/2018</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1.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8.xml" /></Relationships>
</file>

<file path=ppt/slides/_rels/slide12.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9.xml" /><Relationship Id="rId3" Type="http://schemas.openxmlformats.org/officeDocument/2006/relationships/image" Target="../media/image2.png" /></Relationships>
</file>

<file path=ppt/slides/_rels/slide13.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0.xml" /><Relationship Id="rId3" Type="http://schemas.openxmlformats.org/officeDocument/2006/relationships/image" Target="../media/image3.png" /></Relationships>
</file>

<file path=ppt/slides/_rels/slide14.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1.xml" /><Relationship Id="rId3" Type="http://schemas.openxmlformats.org/officeDocument/2006/relationships/image" Target="../media/image4.png" /></Relationships>
</file>

<file path=ppt/slides/_rels/slide15.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2.xml" /><Relationship Id="rId3" Type="http://schemas.openxmlformats.org/officeDocument/2006/relationships/image" Target="../media/image5.png" /></Relationships>
</file>

<file path=ppt/slides/_rels/slide16.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7.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8.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9.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xml" /></Relationships>
</file>

<file path=ppt/slides/_rels/slide20.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21.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22.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23.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24.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26.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27.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29.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2.xml" /></Relationships>
</file>

<file path=ppt/slides/_rels/slide30.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31.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32.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33.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34.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35.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36.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www.pmean.com/02/questionnaire.html" TargetMode="External" /></Relationships>
</file>

<file path=ppt/slides/_rels/slide37.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3.xml" /><Relationship Id="rId3" Type="http://schemas.openxmlformats.org/officeDocument/2006/relationships/image" Target="../media/image6.png" /></Relationships>
</file>

<file path=ppt/slides/_rels/slide38.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4.xml" /></Relationships>
</file>

<file path=ppt/slides/_rels/slide39.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5.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3.xml" /></Relationships>
</file>

<file path=ppt/slides/_rels/slide40.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6.xml" /></Relationships>
</file>

<file path=ppt/slides/_rels/slide41.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7.xml" /></Relationships>
</file>

<file path=ppt/slides/_rels/slide42.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8.xml" /></Relationships>
</file>

<file path=ppt/slides/_rels/slide43.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9.xml" /></Relationships>
</file>

<file path=ppt/slides/_rels/slide44.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20.xml" /><Relationship Id="rId3" Type="http://schemas.openxmlformats.org/officeDocument/2006/relationships/image" Target="../media/image7.png" /></Relationships>
</file>

<file path=ppt/slides/_rels/slide45.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21.xml" /><Relationship Id="rId3" Type="http://schemas.openxmlformats.org/officeDocument/2006/relationships/image" Target="../media/image8.png" /></Relationships>
</file>

<file path=ppt/slides/_rels/slide46.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22.xml" /></Relationships>
</file>

<file path=ppt/slides/_rels/slide47.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23.xml" /><Relationship Id="rId3" Type="http://schemas.openxmlformats.org/officeDocument/2006/relationships/image" Target="../media/image9.png" /></Relationships>
</file>

<file path=ppt/slides/_rels/slide48.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24.xml" /><Relationship Id="rId3" Type="http://schemas.openxmlformats.org/officeDocument/2006/relationships/image" Target="../media/image10.png" /></Relationships>
</file>

<file path=ppt/slides/_rels/slide49.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25.xml" /><Relationship Id="rId3" Type="http://schemas.openxmlformats.org/officeDocument/2006/relationships/image" Target="../media/image11.png" /></Relationships>
</file>

<file path=ppt/slides/_rels/slide5.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4.xml" /></Relationships>
</file>

<file path=ppt/slides/_rels/slide50.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26.xml" /><Relationship Id="rId3" Type="http://schemas.openxmlformats.org/officeDocument/2006/relationships/image" Target="../media/image12.png" /></Relationships>
</file>

<file path=ppt/slides/_rels/slide51.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27.xml" /><Relationship Id="rId3" Type="http://schemas.openxmlformats.org/officeDocument/2006/relationships/image" Target="../media/image13.png" /></Relationships>
</file>

<file path=ppt/slides/_rels/slide52.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28.xml" /><Relationship Id="rId3" Type="http://schemas.openxmlformats.org/officeDocument/2006/relationships/image" Target="../media/image14.png" /></Relationships>
</file>

<file path=ppt/slides/_rels/slide53.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29.xml" /><Relationship Id="rId3" Type="http://schemas.openxmlformats.org/officeDocument/2006/relationships/image" Target="../media/image15.png" /></Relationships>
</file>

<file path=ppt/slides/_rels/slide54.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30.xml" /><Relationship Id="rId3" Type="http://schemas.openxmlformats.org/officeDocument/2006/relationships/image" Target="../media/image16.png" /></Relationships>
</file>

<file path=ppt/slides/_rels/slide55.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31.xml" /></Relationships>
</file>

<file path=ppt/slides/_rels/slide56.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32.xml" /><Relationship Id="rId3" Type="http://schemas.openxmlformats.org/officeDocument/2006/relationships/image" Target="../media/image17.png" /></Relationships>
</file>

<file path=ppt/slides/_rels/slide57.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33.xml" /></Relationships>
</file>

<file path=ppt/slides/_rels/slide58.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34.xml" /></Relationships>
</file>

<file path=ppt/slides/_rels/slide59.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35.xml" /><Relationship Id="rId3" Type="http://schemas.openxmlformats.org/officeDocument/2006/relationships/image" Target="../media/image18.png" /></Relationships>
</file>

<file path=ppt/slides/_rels/slide6.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5.xml" /><Relationship Id="rId3" Type="http://schemas.openxmlformats.org/officeDocument/2006/relationships/image" Target="../media/image1.png" /></Relationships>
</file>

<file path=ppt/slides/_rels/slide60.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36.xml" /></Relationships>
</file>

<file path=ppt/slides/_rels/slide61.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62.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37.xml" /><Relationship Id="rId3" Type="http://schemas.openxmlformats.org/officeDocument/2006/relationships/image" Target="../media/image19.png" /></Relationships>
</file>

<file path=ppt/slides/_rels/slide63.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38.xml" /></Relationships>
</file>

<file path=ppt/slides/_rels/slide64.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39.xml" /></Relationships>
</file>

<file path=ppt/slides/_rels/slide65.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40.xml" /><Relationship Id="rId3" Type="http://schemas.openxmlformats.org/officeDocument/2006/relationships/image" Target="../media/image20.png" /></Relationships>
</file>

<file path=ppt/slides/_rels/slide66.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6.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7.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pPr lvl="0" marL="0" indent="0">
              <a:buNone/>
            </a:pPr>
            <a:r>
              <a:rPr/>
              <a:t>Video</a:t>
            </a:r>
            <a:r>
              <a:rPr/>
              <a:t> </a:t>
            </a:r>
            <a:r>
              <a:rPr/>
              <a:t>10</a:t>
            </a:r>
            <a:r>
              <a:rPr/>
              <a:t> </a:t>
            </a:r>
            <a:r>
              <a:rPr/>
              <a:t>-</a:t>
            </a:r>
            <a:r>
              <a:rPr/>
              <a:t> </a:t>
            </a:r>
            <a:r>
              <a:rPr/>
              <a:t>Data</a:t>
            </a:r>
            <a:r>
              <a:rPr/>
              <a:t> </a:t>
            </a:r>
            <a:r>
              <a:rPr/>
              <a:t>collection</a:t>
            </a:r>
          </a:p>
        </p:txBody>
      </p:sp>
      <p:sp>
        <p:nvSpPr>
          <p:cNvPr id="3" name="Subtitle 2"/>
          <p:cNvSpPr>
            <a:spLocks noGrp="1"/>
          </p:cNvSpPr>
          <p:nvPr>
            <p:ph type="subTitle" idx="1"/>
          </p:nvPr>
        </p:nvSpPr>
        <p:spPr>
          <a:xfrm>
            <a:off x="1371600" y="3886200"/>
            <a:ext cx="6400800" cy="1752600"/>
          </a:xfrm>
        </p:spPr>
        <p:txBody>
          <a:bodyPr/>
          <a:lstStyle/>
          <a:p>
            <a:pPr lvl="0" marL="0" indent="0">
              <a:buNone/>
            </a:pPr>
            <a:br/>
            <a:br/>
            <a:r>
              <a:rPr/>
              <a:t>Steve</a:t>
            </a:r>
            <a:r>
              <a:rPr/>
              <a:t> </a:t>
            </a:r>
            <a:r>
              <a:rPr/>
              <a:t>Simon</a:t>
            </a: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Advantages</a:t>
            </a:r>
            <a:r>
              <a:rPr/>
              <a:t> </a:t>
            </a:r>
            <a:r>
              <a:rPr/>
              <a:t>of</a:t>
            </a:r>
            <a:r>
              <a:rPr/>
              <a:t> </a:t>
            </a:r>
            <a:r>
              <a:rPr/>
              <a:t>close</a:t>
            </a:r>
            <a:r>
              <a:rPr/>
              <a:t> </a:t>
            </a:r>
            <a:r>
              <a:rPr/>
              <a:t>ended</a:t>
            </a:r>
            <a:r>
              <a:rPr/>
              <a:t> </a:t>
            </a:r>
            <a:r>
              <a:rPr/>
              <a:t>questions</a:t>
            </a:r>
          </a:p>
        </p:txBody>
      </p:sp>
      <p:sp>
        <p:nvSpPr>
          <p:cNvPr id="3" name="Content Placeholder 2"/>
          <p:cNvSpPr>
            <a:spLocks noGrp="1"/>
          </p:cNvSpPr>
          <p:nvPr>
            <p:ph idx="1"/>
          </p:nvPr>
        </p:nvSpPr>
        <p:spPr/>
        <p:txBody>
          <a:bodyPr/>
          <a:lstStyle/>
          <a:p>
            <a:pPr lvl="1"/>
            <a:r>
              <a:rPr/>
              <a:t>Faster</a:t>
            </a:r>
          </a:p>
          <a:p>
            <a:pPr lvl="1"/>
            <a:r>
              <a:rPr/>
              <a:t>Easier to analyze</a:t>
            </a:r>
          </a:p>
          <a:p>
            <a:pPr lvl="0" marL="0" indent="0">
              <a:buNone/>
            </a:pPr>
            <a:r>
              <a:rPr/>
              <a:t>Note: partially open-ended questions are a compromise and have the worst of both worlds.</a:t>
            </a:r>
          </a:p>
        </p:txBody>
      </p:sp>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Types</a:t>
            </a:r>
            <a:r>
              <a:rPr/>
              <a:t> </a:t>
            </a:r>
            <a:r>
              <a:rPr/>
              <a:t>of</a:t>
            </a:r>
            <a:r>
              <a:rPr/>
              <a:t> </a:t>
            </a:r>
            <a:r>
              <a:rPr/>
              <a:t>close</a:t>
            </a:r>
            <a:r>
              <a:rPr/>
              <a:t> </a:t>
            </a:r>
            <a:r>
              <a:rPr/>
              <a:t>ended</a:t>
            </a:r>
            <a:r>
              <a:rPr/>
              <a:t> </a:t>
            </a:r>
            <a:r>
              <a:rPr/>
              <a:t>questions</a:t>
            </a:r>
          </a:p>
        </p:txBody>
      </p:sp>
      <p:sp>
        <p:nvSpPr>
          <p:cNvPr id="3" name="Content Placeholder 2"/>
          <p:cNvSpPr>
            <a:spLocks noGrp="1"/>
          </p:cNvSpPr>
          <p:nvPr>
            <p:ph idx="1"/>
          </p:nvPr>
        </p:nvSpPr>
        <p:spPr/>
        <p:txBody>
          <a:bodyPr/>
          <a:lstStyle/>
          <a:p>
            <a:pPr lvl="1"/>
            <a:r>
              <a:rPr/>
              <a:t>Fill in the blank</a:t>
            </a:r>
          </a:p>
          <a:p>
            <a:pPr lvl="2"/>
            <a:r>
              <a:rPr/>
              <a:t>Q. What is your age? A. Older than dirt.</a:t>
            </a:r>
          </a:p>
          <a:p>
            <a:pPr lvl="2"/>
            <a:r>
              <a:rPr/>
              <a:t>Q. What is the one word that describes your greatest weakness? A. Inability to follow directions.</a:t>
            </a:r>
          </a:p>
          <a:p>
            <a:pPr lvl="1"/>
            <a:r>
              <a:rPr/>
              <a:t>Ordinal scales</a:t>
            </a:r>
          </a:p>
          <a:p>
            <a:pPr lvl="2"/>
            <a:r>
              <a:rPr/>
              <a:t>Visual analog scale</a:t>
            </a:r>
          </a:p>
          <a:p>
            <a:pPr lvl="2"/>
            <a:r>
              <a:rPr/>
              <a:t>Likert scale</a:t>
            </a:r>
          </a:p>
          <a:p>
            <a:pPr lvl="1"/>
            <a:r>
              <a:rPr/>
              <a:t>Nominal scales</a:t>
            </a:r>
          </a:p>
          <a:p>
            <a:pPr lvl="2"/>
            <a:r>
              <a:rPr/>
              <a:t>Select one option</a:t>
            </a:r>
          </a:p>
          <a:p>
            <a:pPr lvl="2"/>
            <a:r>
              <a:rPr/>
              <a:t>Select all that apply</a:t>
            </a:r>
          </a:p>
        </p:txBody>
      </p:sp>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Visual</a:t>
            </a:r>
            <a:r>
              <a:rPr/>
              <a:t> </a:t>
            </a:r>
            <a:r>
              <a:rPr/>
              <a:t>analog</a:t>
            </a:r>
            <a:r>
              <a:rPr/>
              <a:t> </a:t>
            </a:r>
            <a:r>
              <a:rPr/>
              <a:t>scale</a:t>
            </a:r>
          </a:p>
        </p:txBody>
      </p:sp>
      <p:pic>
        <p:nvPicPr>
          <p:cNvPr descr="../images/10/vas.png" id="0" name="Picture 1"/>
          <p:cNvPicPr>
            <a:picLocks noGrp="1" noChangeAspect="1"/>
          </p:cNvPicPr>
          <p:nvPr/>
        </p:nvPicPr>
        <p:blipFill>
          <a:blip r:embed="rId3"/>
          <a:stretch>
            <a:fillRect/>
          </a:stretch>
        </p:blipFill>
        <p:spPr bwMode="auto">
          <a:xfrm>
            <a:off x="1714500" y="1600200"/>
            <a:ext cx="5702300" cy="4013200"/>
          </a:xfrm>
          <a:prstGeom prst="rect">
            <a:avLst/>
          </a:prstGeom>
          <a:noFill/>
          <a:ln w="9525">
            <a:noFill/>
            <a:headEnd/>
            <a:tailEnd/>
          </a:ln>
        </p:spPr>
      </p:pic>
      <p:sp>
        <p:nvSpPr>
          <p:cNvPr id="1" name="TextBox 3"/>
          <p:cNvSpPr txBox="1"/>
          <p:nvPr/>
        </p:nvSpPr>
        <p:spPr>
          <a:xfrm>
            <a:off x="457200" y="5613400"/>
            <a:ext cx="8229600" cy="508000"/>
          </a:xfrm>
          <a:prstGeom prst="rect">
            <a:avLst/>
          </a:prstGeom>
          <a:noFill/>
        </p:spPr>
        <p:txBody>
          <a:bodyPr/>
          <a:lstStyle/>
          <a:p>
            <a:pPr lvl="0" marL="0" indent="0" algn="ctr">
              <a:buNone/>
            </a:pPr>
            <a:r>
              <a:rPr/>
              <a:t>Example</a:t>
            </a:r>
            <a:r>
              <a:rPr/>
              <a:t> </a:t>
            </a:r>
            <a:r>
              <a:rPr/>
              <a:t>of</a:t>
            </a:r>
            <a:r>
              <a:rPr/>
              <a:t> </a:t>
            </a:r>
            <a:r>
              <a:rPr/>
              <a:t>visual</a:t>
            </a:r>
            <a:r>
              <a:rPr/>
              <a:t> </a:t>
            </a:r>
            <a:r>
              <a:rPr/>
              <a:t>analog</a:t>
            </a:r>
            <a:r>
              <a:rPr/>
              <a:t> </a:t>
            </a:r>
            <a:r>
              <a:rPr/>
              <a:t>scale</a:t>
            </a:r>
          </a:p>
        </p:txBody>
      </p:sp>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Likert</a:t>
            </a:r>
            <a:r>
              <a:rPr/>
              <a:t> </a:t>
            </a:r>
            <a:r>
              <a:rPr/>
              <a:t>scale</a:t>
            </a:r>
          </a:p>
        </p:txBody>
      </p:sp>
      <p:pic>
        <p:nvPicPr>
          <p:cNvPr descr="../images/10/likert.png" id="0" name="Picture 1"/>
          <p:cNvPicPr>
            <a:picLocks noGrp="1" noChangeAspect="1"/>
          </p:cNvPicPr>
          <p:nvPr/>
        </p:nvPicPr>
        <p:blipFill>
          <a:blip r:embed="rId3"/>
          <a:stretch>
            <a:fillRect/>
          </a:stretch>
        </p:blipFill>
        <p:spPr bwMode="auto">
          <a:xfrm>
            <a:off x="1320800" y="1600200"/>
            <a:ext cx="6489700" cy="4013200"/>
          </a:xfrm>
          <a:prstGeom prst="rect">
            <a:avLst/>
          </a:prstGeom>
          <a:noFill/>
          <a:ln w="9525">
            <a:noFill/>
            <a:headEnd/>
            <a:tailEnd/>
          </a:ln>
        </p:spPr>
      </p:pic>
      <p:sp>
        <p:nvSpPr>
          <p:cNvPr id="1" name="TextBox 3"/>
          <p:cNvSpPr txBox="1"/>
          <p:nvPr/>
        </p:nvSpPr>
        <p:spPr>
          <a:xfrm>
            <a:off x="457200" y="5613400"/>
            <a:ext cx="8229600" cy="508000"/>
          </a:xfrm>
          <a:prstGeom prst="rect">
            <a:avLst/>
          </a:prstGeom>
          <a:noFill/>
        </p:spPr>
        <p:txBody>
          <a:bodyPr/>
          <a:lstStyle/>
          <a:p>
            <a:pPr lvl="0" marL="0" indent="0" algn="ctr">
              <a:buNone/>
            </a:pPr>
            <a:r>
              <a:rPr/>
              <a:t>Humorous</a:t>
            </a:r>
            <a:r>
              <a:rPr/>
              <a:t> </a:t>
            </a:r>
            <a:r>
              <a:rPr/>
              <a:t>and</a:t>
            </a:r>
            <a:r>
              <a:rPr/>
              <a:t> </a:t>
            </a:r>
            <a:r>
              <a:rPr/>
              <a:t>drawn</a:t>
            </a:r>
            <a:r>
              <a:rPr/>
              <a:t> </a:t>
            </a:r>
            <a:r>
              <a:rPr/>
              <a:t>image</a:t>
            </a:r>
            <a:r>
              <a:rPr/>
              <a:t> </a:t>
            </a:r>
            <a:r>
              <a:rPr/>
              <a:t>of</a:t>
            </a:r>
            <a:r>
              <a:rPr/>
              <a:t> </a:t>
            </a:r>
            <a:r>
              <a:rPr/>
              <a:t>a</a:t>
            </a:r>
            <a:r>
              <a:rPr/>
              <a:t> </a:t>
            </a:r>
            <a:r>
              <a:rPr/>
              <a:t>Likert</a:t>
            </a:r>
            <a:r>
              <a:rPr/>
              <a:t> </a:t>
            </a:r>
            <a:r>
              <a:rPr/>
              <a:t>scale</a:t>
            </a:r>
          </a:p>
        </p:txBody>
      </p:sp>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Single</a:t>
            </a:r>
            <a:r>
              <a:rPr/>
              <a:t> </a:t>
            </a:r>
            <a:r>
              <a:rPr/>
              <a:t>response</a:t>
            </a:r>
          </a:p>
        </p:txBody>
      </p:sp>
      <p:pic>
        <p:nvPicPr>
          <p:cNvPr descr="../images/10/single-response.png" id="0" name="Picture 1"/>
          <p:cNvPicPr>
            <a:picLocks noGrp="1" noChangeAspect="1"/>
          </p:cNvPicPr>
          <p:nvPr/>
        </p:nvPicPr>
        <p:blipFill>
          <a:blip r:embed="rId3"/>
          <a:stretch>
            <a:fillRect/>
          </a:stretch>
        </p:blipFill>
        <p:spPr bwMode="auto">
          <a:xfrm>
            <a:off x="711200" y="1600200"/>
            <a:ext cx="7734300" cy="4013200"/>
          </a:xfrm>
          <a:prstGeom prst="rect">
            <a:avLst/>
          </a:prstGeom>
          <a:noFill/>
          <a:ln w="9525">
            <a:noFill/>
            <a:headEnd/>
            <a:tailEnd/>
          </a:ln>
        </p:spPr>
      </p:pic>
      <p:sp>
        <p:nvSpPr>
          <p:cNvPr id="1" name="TextBox 3"/>
          <p:cNvSpPr txBox="1"/>
          <p:nvPr/>
        </p:nvSpPr>
        <p:spPr>
          <a:xfrm>
            <a:off x="457200" y="5613400"/>
            <a:ext cx="8229600" cy="508000"/>
          </a:xfrm>
          <a:prstGeom prst="rect">
            <a:avLst/>
          </a:prstGeom>
          <a:noFill/>
        </p:spPr>
        <p:txBody>
          <a:bodyPr/>
          <a:lstStyle/>
          <a:p>
            <a:pPr lvl="0" marL="0" indent="0" algn="ctr">
              <a:buNone/>
            </a:pPr>
            <a:r>
              <a:rPr/>
              <a:t>Part</a:t>
            </a:r>
            <a:r>
              <a:rPr/>
              <a:t> </a:t>
            </a:r>
            <a:r>
              <a:rPr/>
              <a:t>of</a:t>
            </a:r>
            <a:r>
              <a:rPr/>
              <a:t> </a:t>
            </a:r>
            <a:r>
              <a:rPr/>
              <a:t>a</a:t>
            </a:r>
            <a:r>
              <a:rPr/>
              <a:t> </a:t>
            </a:r>
            <a:r>
              <a:rPr/>
              <a:t>questionnaire</a:t>
            </a:r>
            <a:r>
              <a:rPr/>
              <a:t> </a:t>
            </a:r>
            <a:r>
              <a:rPr/>
              <a:t>with</a:t>
            </a:r>
            <a:r>
              <a:rPr/>
              <a:t> </a:t>
            </a:r>
            <a:r>
              <a:rPr/>
              <a:t>single</a:t>
            </a:r>
            <a:r>
              <a:rPr/>
              <a:t> </a:t>
            </a:r>
            <a:r>
              <a:rPr/>
              <a:t>response</a:t>
            </a:r>
            <a:r>
              <a:rPr/>
              <a:t> </a:t>
            </a:r>
            <a:r>
              <a:rPr/>
              <a:t>items</a:t>
            </a:r>
          </a:p>
        </p:txBody>
      </p:sp>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Multiple</a:t>
            </a:r>
            <a:r>
              <a:rPr/>
              <a:t> </a:t>
            </a:r>
            <a:r>
              <a:rPr/>
              <a:t>response</a:t>
            </a:r>
          </a:p>
        </p:txBody>
      </p:sp>
      <p:pic>
        <p:nvPicPr>
          <p:cNvPr descr="../images/10/multiple-response.png" id="0" name="Picture 1"/>
          <p:cNvPicPr>
            <a:picLocks noGrp="1" noChangeAspect="1"/>
          </p:cNvPicPr>
          <p:nvPr/>
        </p:nvPicPr>
        <p:blipFill>
          <a:blip r:embed="rId3"/>
          <a:stretch>
            <a:fillRect/>
          </a:stretch>
        </p:blipFill>
        <p:spPr bwMode="auto">
          <a:xfrm>
            <a:off x="1231900" y="1600200"/>
            <a:ext cx="6680200" cy="4013200"/>
          </a:xfrm>
          <a:prstGeom prst="rect">
            <a:avLst/>
          </a:prstGeom>
          <a:noFill/>
          <a:ln w="9525">
            <a:noFill/>
            <a:headEnd/>
            <a:tailEnd/>
          </a:ln>
        </p:spPr>
      </p:pic>
      <p:sp>
        <p:nvSpPr>
          <p:cNvPr id="1" name="TextBox 3"/>
          <p:cNvSpPr txBox="1"/>
          <p:nvPr/>
        </p:nvSpPr>
        <p:spPr>
          <a:xfrm>
            <a:off x="457200" y="5613400"/>
            <a:ext cx="8229600" cy="508000"/>
          </a:xfrm>
          <a:prstGeom prst="rect">
            <a:avLst/>
          </a:prstGeom>
          <a:noFill/>
        </p:spPr>
        <p:txBody>
          <a:bodyPr/>
          <a:lstStyle/>
          <a:p>
            <a:pPr lvl="0" marL="0" indent="0" algn="ctr">
              <a:buNone/>
            </a:pPr>
            <a:r>
              <a:rPr/>
              <a:t>Part</a:t>
            </a:r>
            <a:r>
              <a:rPr/>
              <a:t> </a:t>
            </a:r>
            <a:r>
              <a:rPr/>
              <a:t>of</a:t>
            </a:r>
            <a:r>
              <a:rPr/>
              <a:t> </a:t>
            </a:r>
            <a:r>
              <a:rPr/>
              <a:t>a</a:t>
            </a:r>
            <a:r>
              <a:rPr/>
              <a:t> </a:t>
            </a:r>
            <a:r>
              <a:rPr/>
              <a:t>questionnaire</a:t>
            </a:r>
            <a:r>
              <a:rPr/>
              <a:t> </a:t>
            </a:r>
            <a:r>
              <a:rPr/>
              <a:t>with</a:t>
            </a:r>
            <a:r>
              <a:rPr/>
              <a:t> </a:t>
            </a:r>
            <a:r>
              <a:rPr/>
              <a:t>a</a:t>
            </a:r>
            <a:r>
              <a:rPr/>
              <a:t> </a:t>
            </a:r>
            <a:r>
              <a:rPr/>
              <a:t>multiple</a:t>
            </a:r>
            <a:r>
              <a:rPr/>
              <a:t> </a:t>
            </a:r>
            <a:r>
              <a:rPr/>
              <a:t>response</a:t>
            </a:r>
            <a:r>
              <a:rPr/>
              <a:t> </a:t>
            </a:r>
            <a:r>
              <a:rPr/>
              <a:t>item</a:t>
            </a:r>
          </a:p>
        </p:txBody>
      </p:sp>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Existing</a:t>
            </a:r>
            <a:r>
              <a:rPr/>
              <a:t> </a:t>
            </a:r>
            <a:r>
              <a:rPr/>
              <a:t>data</a:t>
            </a:r>
            <a:r>
              <a:rPr/>
              <a:t> </a:t>
            </a:r>
            <a:r>
              <a:rPr/>
              <a:t>sources</a:t>
            </a:r>
          </a:p>
        </p:txBody>
      </p:sp>
      <p:sp>
        <p:nvSpPr>
          <p:cNvPr id="3" name="Content Placeholder 2"/>
          <p:cNvSpPr>
            <a:spLocks noGrp="1"/>
          </p:cNvSpPr>
          <p:nvPr>
            <p:ph idx="1"/>
          </p:nvPr>
        </p:nvSpPr>
        <p:spPr/>
        <p:txBody>
          <a:bodyPr/>
          <a:lstStyle/>
          <a:p>
            <a:pPr lvl="1"/>
            <a:r>
              <a:rPr/>
              <a:t>Curated databases</a:t>
            </a:r>
          </a:p>
          <a:p>
            <a:pPr lvl="1"/>
            <a:r>
              <a:rPr/>
              <a:t>Web scraping</a:t>
            </a:r>
          </a:p>
        </p:txBody>
      </p:sp>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Advantages</a:t>
            </a:r>
            <a:r>
              <a:rPr/>
              <a:t> </a:t>
            </a:r>
            <a:r>
              <a:rPr/>
              <a:t>of</a:t>
            </a:r>
            <a:r>
              <a:rPr/>
              <a:t> </a:t>
            </a:r>
            <a:r>
              <a:rPr/>
              <a:t>focus</a:t>
            </a:r>
            <a:r>
              <a:rPr/>
              <a:t> </a:t>
            </a:r>
            <a:r>
              <a:rPr/>
              <a:t>groups</a:t>
            </a:r>
          </a:p>
        </p:txBody>
      </p:sp>
      <p:sp>
        <p:nvSpPr>
          <p:cNvPr id="3" name="Content Placeholder 2"/>
          <p:cNvSpPr>
            <a:spLocks noGrp="1"/>
          </p:cNvSpPr>
          <p:nvPr>
            <p:ph idx="1"/>
          </p:nvPr>
        </p:nvSpPr>
        <p:spPr/>
        <p:txBody>
          <a:bodyPr/>
          <a:lstStyle/>
          <a:p>
            <a:pPr lvl="1"/>
            <a:r>
              <a:rPr/>
              <a:t>Faster than separate interviews</a:t>
            </a:r>
          </a:p>
          <a:p>
            <a:pPr lvl="1"/>
            <a:r>
              <a:rPr/>
              <a:t>Participants build each others comments</a:t>
            </a:r>
          </a:p>
        </p:txBody>
      </p:sp>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Advantages</a:t>
            </a:r>
            <a:r>
              <a:rPr/>
              <a:t> </a:t>
            </a:r>
            <a:r>
              <a:rPr/>
              <a:t>of</a:t>
            </a:r>
            <a:r>
              <a:rPr/>
              <a:t> </a:t>
            </a:r>
            <a:r>
              <a:rPr/>
              <a:t>interviews</a:t>
            </a:r>
          </a:p>
        </p:txBody>
      </p:sp>
      <p:sp>
        <p:nvSpPr>
          <p:cNvPr id="3" name="Content Placeholder 2"/>
          <p:cNvSpPr>
            <a:spLocks noGrp="1"/>
          </p:cNvSpPr>
          <p:nvPr>
            <p:ph idx="1"/>
          </p:nvPr>
        </p:nvSpPr>
        <p:spPr/>
        <p:txBody>
          <a:bodyPr/>
          <a:lstStyle/>
          <a:p>
            <a:pPr lvl="1"/>
            <a:r>
              <a:rPr/>
              <a:t>On-the-spot fixes</a:t>
            </a:r>
          </a:p>
          <a:p>
            <a:pPr lvl="1"/>
            <a:r>
              <a:rPr/>
              <a:t>Increased participation rate</a:t>
            </a:r>
          </a:p>
        </p:txBody>
      </p:sp>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Advantages</a:t>
            </a:r>
            <a:r>
              <a:rPr/>
              <a:t> </a:t>
            </a:r>
            <a:r>
              <a:rPr/>
              <a:t>of</a:t>
            </a:r>
            <a:r>
              <a:rPr/>
              <a:t> </a:t>
            </a:r>
            <a:r>
              <a:rPr/>
              <a:t>a</a:t>
            </a:r>
            <a:r>
              <a:rPr/>
              <a:t> </a:t>
            </a:r>
            <a:r>
              <a:rPr/>
              <a:t>questionnaire</a:t>
            </a:r>
          </a:p>
        </p:txBody>
      </p:sp>
      <p:sp>
        <p:nvSpPr>
          <p:cNvPr id="3" name="Content Placeholder 2"/>
          <p:cNvSpPr>
            <a:spLocks noGrp="1"/>
          </p:cNvSpPr>
          <p:nvPr>
            <p:ph idx="1"/>
          </p:nvPr>
        </p:nvSpPr>
        <p:spPr/>
        <p:txBody>
          <a:bodyPr/>
          <a:lstStyle/>
          <a:p>
            <a:pPr lvl="1"/>
            <a:r>
              <a:rPr/>
              <a:t>Less labor</a:t>
            </a:r>
          </a:p>
          <a:p>
            <a:pPr lvl="1"/>
            <a:r>
              <a:rPr/>
              <a:t>No interviewer bias</a:t>
            </a:r>
          </a:p>
        </p:txBody>
      </p:sp>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Data</a:t>
            </a:r>
            <a:r>
              <a:rPr/>
              <a:t> </a:t>
            </a:r>
            <a:r>
              <a:rPr/>
              <a:t>collection</a:t>
            </a:r>
            <a:r>
              <a:rPr/>
              <a:t> </a:t>
            </a:r>
            <a:r>
              <a:rPr/>
              <a:t>methods</a:t>
            </a:r>
          </a:p>
        </p:txBody>
      </p:sp>
      <p:sp>
        <p:nvSpPr>
          <p:cNvPr id="3" name="Content Placeholder 2"/>
          <p:cNvSpPr>
            <a:spLocks noGrp="1"/>
          </p:cNvSpPr>
          <p:nvPr>
            <p:ph idx="1"/>
          </p:nvPr>
        </p:nvSpPr>
        <p:spPr/>
        <p:txBody>
          <a:bodyPr/>
          <a:lstStyle/>
          <a:p>
            <a:pPr lvl="1"/>
            <a:r>
              <a:rPr/>
              <a:t>Data collection methods</a:t>
            </a:r>
          </a:p>
          <a:p>
            <a:pPr lvl="2"/>
            <a:r>
              <a:rPr/>
              <a:t>Focus groups</a:t>
            </a:r>
          </a:p>
          <a:p>
            <a:pPr lvl="2"/>
            <a:r>
              <a:rPr/>
              <a:t>Interviews</a:t>
            </a:r>
          </a:p>
          <a:p>
            <a:pPr lvl="2"/>
            <a:r>
              <a:rPr/>
              <a:t>Questionnaires</a:t>
            </a:r>
          </a:p>
          <a:p>
            <a:pPr lvl="2"/>
            <a:r>
              <a:rPr/>
              <a:t>Standardized instruments</a:t>
            </a:r>
          </a:p>
          <a:p>
            <a:pPr lvl="2"/>
            <a:r>
              <a:rPr/>
              <a:t>Existing data</a:t>
            </a:r>
          </a:p>
          <a:p>
            <a:pPr lvl="1"/>
            <a:r>
              <a:rPr/>
              <a:t>Data quality</a:t>
            </a:r>
          </a:p>
        </p:txBody>
      </p:sp>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Advantages</a:t>
            </a:r>
            <a:r>
              <a:rPr/>
              <a:t> </a:t>
            </a:r>
            <a:r>
              <a:rPr/>
              <a:t>of</a:t>
            </a:r>
            <a:r>
              <a:rPr/>
              <a:t> </a:t>
            </a:r>
            <a:r>
              <a:rPr/>
              <a:t>existing</a:t>
            </a:r>
            <a:r>
              <a:rPr/>
              <a:t> </a:t>
            </a:r>
            <a:r>
              <a:rPr/>
              <a:t>data</a:t>
            </a:r>
          </a:p>
        </p:txBody>
      </p:sp>
      <p:sp>
        <p:nvSpPr>
          <p:cNvPr id="3" name="Content Placeholder 2"/>
          <p:cNvSpPr>
            <a:spLocks noGrp="1"/>
          </p:cNvSpPr>
          <p:nvPr>
            <p:ph idx="1"/>
          </p:nvPr>
        </p:nvSpPr>
        <p:spPr/>
        <p:txBody>
          <a:bodyPr/>
          <a:lstStyle/>
          <a:p>
            <a:pPr lvl="1"/>
            <a:r>
              <a:rPr/>
              <a:t>Fast</a:t>
            </a:r>
          </a:p>
        </p:txBody>
      </p:sp>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Measurement</a:t>
            </a:r>
            <a:r>
              <a:rPr/>
              <a:t> </a:t>
            </a:r>
            <a:r>
              <a:rPr/>
              <a:t>dichotomies</a:t>
            </a:r>
          </a:p>
        </p:txBody>
      </p:sp>
      <p:sp>
        <p:nvSpPr>
          <p:cNvPr id="3" name="Content Placeholder 2"/>
          <p:cNvSpPr>
            <a:spLocks noGrp="1"/>
          </p:cNvSpPr>
          <p:nvPr>
            <p:ph idx="1"/>
          </p:nvPr>
        </p:nvSpPr>
        <p:spPr/>
        <p:txBody>
          <a:bodyPr/>
          <a:lstStyle/>
          <a:p>
            <a:pPr lvl="1"/>
            <a:r>
              <a:rPr/>
              <a:t>Standardized versus investigator developed measures</a:t>
            </a:r>
          </a:p>
          <a:p>
            <a:pPr lvl="1"/>
            <a:r>
              <a:rPr/>
              <a:t>Researcher evaluation versus patient report</a:t>
            </a:r>
          </a:p>
          <a:p>
            <a:pPr lvl="1"/>
            <a:r>
              <a:rPr/>
              <a:t>Field measurements versus laboratory measurements</a:t>
            </a:r>
          </a:p>
          <a:p>
            <a:pPr lvl="2"/>
            <a:r>
              <a:rPr/>
              <a:t>Ecological validity</a:t>
            </a:r>
          </a:p>
          <a:p>
            <a:pPr lvl="1"/>
            <a:r>
              <a:rPr/>
              <a:t>Standardized test</a:t>
            </a:r>
          </a:p>
        </p:txBody>
      </p:sp>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Researcher</a:t>
            </a:r>
            <a:r>
              <a:rPr/>
              <a:t> </a:t>
            </a:r>
            <a:r>
              <a:rPr/>
              <a:t>evaluations</a:t>
            </a:r>
          </a:p>
        </p:txBody>
      </p:sp>
      <p:sp>
        <p:nvSpPr>
          <p:cNvPr id="3" name="Content Placeholder 2"/>
          <p:cNvSpPr>
            <a:spLocks noGrp="1"/>
          </p:cNvSpPr>
          <p:nvPr>
            <p:ph idx="1"/>
          </p:nvPr>
        </p:nvSpPr>
        <p:spPr/>
        <p:txBody>
          <a:bodyPr/>
          <a:lstStyle/>
          <a:p>
            <a:pPr lvl="1"/>
            <a:r>
              <a:rPr/>
              <a:t>Norm referenced tests</a:t>
            </a:r>
          </a:p>
          <a:p>
            <a:pPr lvl="1"/>
            <a:r>
              <a:rPr/>
              <a:t>Criterion referenced tests</a:t>
            </a:r>
          </a:p>
          <a:p>
            <a:pPr lvl="1"/>
            <a:r>
              <a:rPr/>
              <a:t>Achievement tests</a:t>
            </a:r>
          </a:p>
          <a:p>
            <a:pPr lvl="1"/>
            <a:r>
              <a:rPr/>
              <a:t>Performance assessment</a:t>
            </a:r>
          </a:p>
          <a:p>
            <a:pPr lvl="2"/>
            <a:r>
              <a:rPr/>
              <a:t>Authentic assessment</a:t>
            </a:r>
          </a:p>
          <a:p>
            <a:pPr lvl="1"/>
            <a:r>
              <a:rPr/>
              <a:t>Aptitude tests</a:t>
            </a:r>
          </a:p>
          <a:p>
            <a:pPr lvl="1"/>
            <a:r>
              <a:rPr/>
              <a:t>Projective technique</a:t>
            </a:r>
          </a:p>
          <a:p>
            <a:pPr lvl="1"/>
            <a:r>
              <a:rPr/>
              <a:t>Documents</a:t>
            </a:r>
          </a:p>
        </p:txBody>
      </p:sp>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Self</a:t>
            </a:r>
            <a:r>
              <a:rPr/>
              <a:t> </a:t>
            </a:r>
            <a:r>
              <a:rPr/>
              <a:t>report</a:t>
            </a:r>
          </a:p>
        </p:txBody>
      </p:sp>
      <p:sp>
        <p:nvSpPr>
          <p:cNvPr id="3" name="Content Placeholder 2"/>
          <p:cNvSpPr>
            <a:spLocks noGrp="1"/>
          </p:cNvSpPr>
          <p:nvPr>
            <p:ph idx="1"/>
          </p:nvPr>
        </p:nvSpPr>
        <p:spPr/>
        <p:txBody>
          <a:bodyPr/>
          <a:lstStyle/>
          <a:p>
            <a:pPr lvl="1"/>
            <a:r>
              <a:rPr/>
              <a:t>Standardized personality inventories</a:t>
            </a:r>
          </a:p>
          <a:p>
            <a:pPr lvl="2"/>
            <a:r>
              <a:rPr/>
              <a:t>Paper and pencil</a:t>
            </a:r>
          </a:p>
          <a:p>
            <a:pPr lvl="2"/>
            <a:r>
              <a:rPr/>
              <a:t>Machine scored</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Attitude</a:t>
            </a:r>
            <a:r>
              <a:rPr/>
              <a:t> </a:t>
            </a:r>
            <a:r>
              <a:rPr/>
              <a:t>scales</a:t>
            </a:r>
          </a:p>
        </p:txBody>
      </p:sp>
      <p:sp>
        <p:nvSpPr>
          <p:cNvPr id="3" name="Content Placeholder 2"/>
          <p:cNvSpPr>
            <a:spLocks noGrp="1"/>
          </p:cNvSpPr>
          <p:nvPr>
            <p:ph idx="1"/>
          </p:nvPr>
        </p:nvSpPr>
        <p:spPr/>
        <p:txBody>
          <a:bodyPr/>
          <a:lstStyle/>
          <a:p>
            <a:pPr lvl="1"/>
            <a:r>
              <a:rPr/>
              <a:t>Strongly disagree through strongly agree</a:t>
            </a:r>
          </a:p>
          <a:p>
            <a:pPr lvl="1"/>
            <a:r>
              <a:rPr/>
              <a:t>Semantic differential scales</a:t>
            </a:r>
          </a:p>
          <a:p>
            <a:pPr lvl="2"/>
            <a:r>
              <a:rPr/>
              <a:t>Evaluative (good-bad)</a:t>
            </a:r>
          </a:p>
          <a:p>
            <a:pPr lvl="2"/>
            <a:r>
              <a:rPr/>
              <a:t>Potency (strong-weak)</a:t>
            </a:r>
          </a:p>
          <a:p>
            <a:pPr lvl="2"/>
            <a:r>
              <a:rPr/>
              <a:t>Activity (fast-slow)</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Questionnaires</a:t>
            </a:r>
          </a:p>
        </p:txBody>
      </p:sp>
      <p:sp>
        <p:nvSpPr>
          <p:cNvPr id="3" name="Content Placeholder 2"/>
          <p:cNvSpPr>
            <a:spLocks noGrp="1"/>
          </p:cNvSpPr>
          <p:nvPr>
            <p:ph idx="1"/>
          </p:nvPr>
        </p:nvSpPr>
        <p:spPr/>
        <p:txBody>
          <a:bodyPr/>
          <a:lstStyle/>
          <a:p>
            <a:pPr lvl="1"/>
            <a:r>
              <a:rPr/>
              <a:t>Definitions</a:t>
            </a:r>
          </a:p>
          <a:p>
            <a:pPr lvl="2"/>
            <a:r>
              <a:rPr/>
              <a:t>Survey</a:t>
            </a:r>
          </a:p>
          <a:p>
            <a:pPr lvl="2"/>
            <a:r>
              <a:rPr/>
              <a:t>Questionnaire</a:t>
            </a:r>
          </a:p>
          <a:p>
            <a:pPr lvl="2"/>
            <a:r>
              <a:rPr/>
              <a:t>Interview</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Delivery</a:t>
            </a:r>
          </a:p>
        </p:txBody>
      </p:sp>
      <p:sp>
        <p:nvSpPr>
          <p:cNvPr id="3" name="Content Placeholder 2"/>
          <p:cNvSpPr>
            <a:spLocks noGrp="1"/>
          </p:cNvSpPr>
          <p:nvPr>
            <p:ph idx="1"/>
          </p:nvPr>
        </p:nvSpPr>
        <p:spPr/>
        <p:txBody>
          <a:bodyPr/>
          <a:lstStyle/>
          <a:p>
            <a:pPr lvl="1"/>
            <a:r>
              <a:rPr/>
              <a:t>Remote administration</a:t>
            </a:r>
          </a:p>
          <a:p>
            <a:pPr lvl="2"/>
            <a:r>
              <a:rPr/>
              <a:t>Mail</a:t>
            </a:r>
          </a:p>
          <a:p>
            <a:pPr lvl="2"/>
            <a:r>
              <a:rPr/>
              <a:t>Internet (Survey Monkey)</a:t>
            </a:r>
          </a:p>
          <a:p>
            <a:pPr lvl="1"/>
            <a:r>
              <a:rPr/>
              <a:t>Direct administration</a:t>
            </a:r>
          </a:p>
        </p:txBody>
      </p:sp>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Structure</a:t>
            </a:r>
          </a:p>
        </p:txBody>
      </p:sp>
      <p:sp>
        <p:nvSpPr>
          <p:cNvPr id="3" name="Content Placeholder 2"/>
          <p:cNvSpPr>
            <a:spLocks noGrp="1"/>
          </p:cNvSpPr>
          <p:nvPr>
            <p:ph idx="1"/>
          </p:nvPr>
        </p:nvSpPr>
        <p:spPr/>
        <p:txBody>
          <a:bodyPr/>
          <a:lstStyle/>
          <a:p>
            <a:pPr lvl="1"/>
            <a:r>
              <a:rPr/>
              <a:t>Open-ended</a:t>
            </a:r>
          </a:p>
          <a:p>
            <a:pPr lvl="1"/>
            <a:r>
              <a:rPr/>
              <a:t>Partially open-ended</a:t>
            </a:r>
          </a:p>
          <a:p>
            <a:pPr lvl="1"/>
            <a:r>
              <a:rPr/>
              <a:t>Unordered closed response</a:t>
            </a:r>
          </a:p>
          <a:p>
            <a:pPr lvl="1"/>
            <a:r>
              <a:rPr/>
              <a:t>Ordered closed response</a:t>
            </a:r>
          </a:p>
          <a:p>
            <a:pPr lvl="1"/>
            <a:r>
              <a:rPr/>
              <a:t>Interviews</a:t>
            </a:r>
          </a:p>
          <a:p>
            <a:pPr lvl="2"/>
            <a:r>
              <a:rPr/>
              <a:t>Telephone</a:t>
            </a:r>
          </a:p>
          <a:p>
            <a:pPr lvl="2"/>
            <a:r>
              <a:rPr/>
              <a:t>Face-to-face</a:t>
            </a:r>
          </a:p>
          <a:p>
            <a:pPr lvl="1"/>
            <a:r>
              <a:rPr/>
              <a:t>Focus groups</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Pilot</a:t>
            </a:r>
            <a:r>
              <a:rPr/>
              <a:t> </a:t>
            </a:r>
            <a:r>
              <a:rPr/>
              <a:t>testing</a:t>
            </a:r>
          </a:p>
        </p:txBody>
      </p:sp>
      <p:sp>
        <p:nvSpPr>
          <p:cNvPr id="3" name="Content Placeholder 2"/>
          <p:cNvSpPr>
            <a:spLocks noGrp="1"/>
          </p:cNvSpPr>
          <p:nvPr>
            <p:ph idx="1"/>
          </p:nvPr>
        </p:nvSpPr>
        <p:spPr/>
        <p:txBody>
          <a:bodyPr/>
          <a:lstStyle/>
          <a:p>
            <a:pPr lvl="1"/>
            <a:r>
              <a:rPr/>
              <a:t>Clarity of items</a:t>
            </a:r>
          </a:p>
          <a:p>
            <a:pPr lvl="1"/>
            <a:r>
              <a:rPr/>
              <a:t>Content</a:t>
            </a:r>
          </a:p>
          <a:p>
            <a:pPr lvl="1"/>
            <a:r>
              <a:rPr/>
              <a:t>“Whether your items cover all aspects of the domain you intend to measure and whether they are in appropriate proportions relative to that domain.”</a:t>
            </a:r>
          </a:p>
          <a:p>
            <a:pPr lvl="2"/>
            <a:r>
              <a:rPr/>
              <a:t>page 258</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Coding</a:t>
            </a:r>
          </a:p>
        </p:txBody>
      </p:sp>
      <p:sp>
        <p:nvSpPr>
          <p:cNvPr id="3" name="Content Placeholder 2"/>
          <p:cNvSpPr>
            <a:spLocks noGrp="1"/>
          </p:cNvSpPr>
          <p:nvPr>
            <p:ph idx="1"/>
          </p:nvPr>
        </p:nvSpPr>
        <p:spPr/>
        <p:txBody>
          <a:bodyPr/>
          <a:lstStyle/>
          <a:p>
            <a:pPr lvl="1"/>
            <a:r>
              <a:rPr/>
              <a:t>Mutually exclusive</a:t>
            </a:r>
          </a:p>
          <a:p>
            <a:pPr lvl="1"/>
            <a:r>
              <a:rPr/>
              <a:t>Multiple response</a:t>
            </a:r>
          </a:p>
          <a:p>
            <a:pPr lvl="1"/>
            <a:r>
              <a:rPr/>
              <a:t>“Other” responses</a:t>
            </a:r>
          </a:p>
          <a:p>
            <a:pPr lvl="1"/>
            <a:r>
              <a:rPr/>
              <a:t>Use number codes for categorical data</a:t>
            </a:r>
          </a:p>
          <a:p>
            <a:pPr lvl="1"/>
            <a:r>
              <a:rPr/>
              <a:t>Missing codes</a:t>
            </a:r>
          </a:p>
          <a:p>
            <a:pPr lvl="2"/>
            <a:r>
              <a:rPr/>
              <a:t>Never use blanks for missing (book is wrong)</a:t>
            </a:r>
          </a:p>
          <a:p>
            <a:pPr lvl="2"/>
            <a:r>
              <a:rPr/>
              <a:t>-1, 99</a:t>
            </a:r>
          </a:p>
          <a:p>
            <a:pPr lvl="2"/>
            <a:r>
              <a:rPr/>
              <a:t>Multiple codes for multiple reasons</a:t>
            </a:r>
          </a:p>
          <a:p>
            <a:pPr lvl="1"/>
            <a:r>
              <a:rPr/>
              <a:t>Dummy coding</a:t>
            </a:r>
          </a:p>
          <a:p>
            <a:pPr lvl="2"/>
            <a:r>
              <a:rPr/>
              <a:t>0/1 for absence/presence</a:t>
            </a:r>
          </a:p>
          <a:p>
            <a:pPr lvl="1"/>
            <a:r>
              <a:rPr/>
              <a:t>Reverse coding</a:t>
            </a:r>
          </a:p>
          <a:p>
            <a:pPr lvl="2"/>
            <a:r>
              <a:rPr/>
              <a:t>High is always positive</a:t>
            </a:r>
          </a:p>
          <a:p>
            <a:pPr lvl="1"/>
            <a:r>
              <a:rPr/>
              <a:t>Tabular format</a:t>
            </a:r>
          </a:p>
          <a:p>
            <a:pPr lvl="2"/>
            <a:r>
              <a:rPr/>
              <a:t>No more than one piece of information</a:t>
            </a:r>
          </a:p>
          <a:p>
            <a:pPr lvl="1"/>
            <a:r>
              <a:rPr/>
              <a:t>Double entry coding</a:t>
            </a:r>
          </a:p>
          <a:p>
            <a:pPr lvl="1"/>
            <a:r>
              <a:rPr/>
              <a:t>Standard coding for race/ethnicity</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Running</a:t>
            </a:r>
            <a:r>
              <a:rPr/>
              <a:t> </a:t>
            </a:r>
            <a:r>
              <a:rPr/>
              <a:t>focus</a:t>
            </a:r>
            <a:r>
              <a:rPr/>
              <a:t> </a:t>
            </a:r>
            <a:r>
              <a:rPr/>
              <a:t>groups</a:t>
            </a:r>
          </a:p>
        </p:txBody>
      </p:sp>
      <p:sp>
        <p:nvSpPr>
          <p:cNvPr id="3" name="Content Placeholder 2"/>
          <p:cNvSpPr>
            <a:spLocks noGrp="1"/>
          </p:cNvSpPr>
          <p:nvPr>
            <p:ph idx="1"/>
          </p:nvPr>
        </p:nvSpPr>
        <p:spPr/>
        <p:txBody>
          <a:bodyPr/>
          <a:lstStyle/>
          <a:p>
            <a:pPr lvl="1"/>
            <a:r>
              <a:rPr/>
              <a:t>Two person job</a:t>
            </a:r>
          </a:p>
          <a:p>
            <a:pPr lvl="1"/>
            <a:r>
              <a:rPr/>
              <a:t>Facilitator</a:t>
            </a:r>
          </a:p>
          <a:p>
            <a:pPr lvl="2"/>
            <a:r>
              <a:rPr/>
              <a:t>Asks questions</a:t>
            </a:r>
          </a:p>
          <a:p>
            <a:pPr lvl="2"/>
            <a:r>
              <a:rPr/>
              <a:t>Guide discussion, but stays neutral</a:t>
            </a:r>
          </a:p>
          <a:p>
            <a:pPr lvl="1"/>
            <a:r>
              <a:rPr/>
              <a:t>Recorder</a:t>
            </a:r>
          </a:p>
          <a:p>
            <a:pPr lvl="2"/>
            <a:r>
              <a:rPr/>
              <a:t>Runs the tape recorder</a:t>
            </a:r>
          </a:p>
          <a:p>
            <a:pPr lvl="2"/>
            <a:r>
              <a:rPr/>
              <a:t>Keeps written notes</a:t>
            </a:r>
          </a:p>
          <a:p>
            <a:pPr lvl="1"/>
            <a:r>
              <a:rPr/>
              <a:t>Debriefing session</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Variable</a:t>
            </a:r>
            <a:r>
              <a:rPr/>
              <a:t> </a:t>
            </a:r>
            <a:r>
              <a:rPr/>
              <a:t>names</a:t>
            </a:r>
          </a:p>
        </p:txBody>
      </p:sp>
      <p:sp>
        <p:nvSpPr>
          <p:cNvPr id="3" name="Content Placeholder 2"/>
          <p:cNvSpPr>
            <a:spLocks noGrp="1"/>
          </p:cNvSpPr>
          <p:nvPr>
            <p:ph idx="1"/>
          </p:nvPr>
        </p:nvSpPr>
        <p:spPr/>
        <p:txBody>
          <a:bodyPr/>
          <a:lstStyle/>
          <a:p>
            <a:pPr lvl="1"/>
            <a:r>
              <a:rPr/>
              <a:t>Not too short, not too long</a:t>
            </a:r>
          </a:p>
          <a:p>
            <a:pPr lvl="1"/>
            <a:r>
              <a:rPr/>
              <a:t>Word delimiters</a:t>
            </a:r>
          </a:p>
          <a:p>
            <a:pPr lvl="2"/>
            <a:r>
              <a:rPr/>
              <a:t>No spaces, symbols</a:t>
            </a:r>
          </a:p>
          <a:p>
            <a:pPr lvl="1"/>
            <a:r>
              <a:rPr/>
              <a:t>Example for Mother’s age</a:t>
            </a:r>
          </a:p>
          <a:p>
            <a:pPr lvl="1"/>
            <a:r>
              <a:rPr/>
              <a:t>Bad choices</a:t>
            </a:r>
          </a:p>
          <a:p>
            <a:pPr lvl="2"/>
            <a:r>
              <a:rPr/>
              <a:t>mom age</a:t>
            </a:r>
          </a:p>
          <a:p>
            <a:pPr lvl="2"/>
            <a:r>
              <a:rPr/>
              <a:t>mom-age</a:t>
            </a:r>
          </a:p>
          <a:p>
            <a:pPr lvl="2"/>
            <a:r>
              <a:rPr/>
              <a:t>momage</a:t>
            </a:r>
          </a:p>
          <a:p>
            <a:pPr lvl="1"/>
            <a:r>
              <a:rPr/>
              <a:t>Good choices</a:t>
            </a:r>
          </a:p>
          <a:p>
            <a:pPr lvl="2"/>
            <a:r>
              <a:rPr/>
              <a:t>mom.age</a:t>
            </a:r>
          </a:p>
          <a:p>
            <a:pPr lvl="2"/>
            <a:r>
              <a:rPr/>
              <a:t>mom_age</a:t>
            </a:r>
          </a:p>
          <a:p>
            <a:pPr lvl="2"/>
            <a:r>
              <a:rPr/>
              <a:t>MomAge</a:t>
            </a:r>
          </a:p>
        </p:txBody>
      </p:sp>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Codebook</a:t>
            </a:r>
          </a:p>
        </p:txBody>
      </p:sp>
      <p:sp>
        <p:nvSpPr>
          <p:cNvPr id="3" name="Content Placeholder 2"/>
          <p:cNvSpPr>
            <a:spLocks noGrp="1"/>
          </p:cNvSpPr>
          <p:nvPr>
            <p:ph idx="1"/>
          </p:nvPr>
        </p:nvSpPr>
        <p:spPr/>
        <p:txBody>
          <a:bodyPr/>
          <a:lstStyle/>
          <a:p>
            <a:pPr lvl="1"/>
            <a:r>
              <a:rPr/>
              <a:t>Also known as data dictionary</a:t>
            </a:r>
          </a:p>
        </p:txBody>
      </p:sp>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Quality</a:t>
            </a:r>
            <a:r>
              <a:rPr/>
              <a:t> </a:t>
            </a:r>
            <a:r>
              <a:rPr/>
              <a:t>checks</a:t>
            </a:r>
          </a:p>
        </p:txBody>
      </p:sp>
      <p:sp>
        <p:nvSpPr>
          <p:cNvPr id="3" name="Content Placeholder 2"/>
          <p:cNvSpPr>
            <a:spLocks noGrp="1"/>
          </p:cNvSpPr>
          <p:nvPr>
            <p:ph idx="1"/>
          </p:nvPr>
        </p:nvSpPr>
        <p:spPr/>
        <p:txBody>
          <a:bodyPr/>
          <a:lstStyle/>
          <a:p>
            <a:pPr lvl="1"/>
            <a:r>
              <a:rPr/>
              <a:t>Minimum and maximum checks</a:t>
            </a:r>
          </a:p>
          <a:p>
            <a:pPr lvl="2"/>
            <a:r>
              <a:rPr/>
              <a:t>Out of range</a:t>
            </a:r>
          </a:p>
          <a:p>
            <a:pPr lvl="2"/>
            <a:r>
              <a:rPr/>
              <a:t>Zero variation</a:t>
            </a:r>
          </a:p>
          <a:p>
            <a:pPr lvl="1"/>
            <a:r>
              <a:rPr/>
              <a:t>Missing value count</a:t>
            </a:r>
          </a:p>
          <a:p>
            <a:pPr lvl="1"/>
            <a:r>
              <a:rPr/>
              <a:t>List five five rows, last five rows</a:t>
            </a:r>
          </a:p>
          <a:p>
            <a:pPr lvl="1"/>
            <a:r>
              <a:rPr/>
              <a:t>Correlations</a:t>
            </a:r>
          </a:p>
        </p:txBody>
      </p:sp>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Data</a:t>
            </a:r>
            <a:r>
              <a:rPr/>
              <a:t> </a:t>
            </a:r>
            <a:r>
              <a:rPr/>
              <a:t>reduction</a:t>
            </a:r>
          </a:p>
        </p:txBody>
      </p:sp>
      <p:sp>
        <p:nvSpPr>
          <p:cNvPr id="3" name="Content Placeholder 2"/>
          <p:cNvSpPr>
            <a:spLocks noGrp="1"/>
          </p:cNvSpPr>
          <p:nvPr>
            <p:ph idx="1"/>
          </p:nvPr>
        </p:nvSpPr>
        <p:spPr/>
        <p:txBody>
          <a:bodyPr/>
          <a:lstStyle/>
          <a:p>
            <a:pPr lvl="1"/>
            <a:r>
              <a:rPr/>
              <a:t>Create composite scores</a:t>
            </a:r>
          </a:p>
          <a:p>
            <a:pPr lvl="2"/>
            <a:r>
              <a:rPr/>
              <a:t>Check Cronbach’s alpha</a:t>
            </a:r>
          </a:p>
          <a:p>
            <a:pPr lvl="2"/>
            <a:r>
              <a:rPr/>
              <a:t>Examine leaving out single items</a:t>
            </a:r>
          </a:p>
          <a:p>
            <a:pPr lvl="1"/>
            <a:r>
              <a:rPr/>
              <a:t>Factor analysis</a:t>
            </a:r>
          </a:p>
          <a:p>
            <a:pPr lvl="2"/>
            <a:r>
              <a:rPr/>
              <a:t>Supplanted by Structural Equations Modeling</a:t>
            </a:r>
          </a:p>
        </p:txBody>
      </p:sp>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Data</a:t>
            </a:r>
            <a:r>
              <a:rPr/>
              <a:t> </a:t>
            </a:r>
            <a:r>
              <a:rPr/>
              <a:t>transformations</a:t>
            </a:r>
          </a:p>
        </p:txBody>
      </p:sp>
      <p:sp>
        <p:nvSpPr>
          <p:cNvPr id="3" name="Content Placeholder 2"/>
          <p:cNvSpPr>
            <a:spLocks noGrp="1"/>
          </p:cNvSpPr>
          <p:nvPr>
            <p:ph idx="1"/>
          </p:nvPr>
        </p:nvSpPr>
        <p:spPr/>
        <p:txBody>
          <a:bodyPr/>
          <a:lstStyle/>
          <a:p>
            <a:pPr lvl="1"/>
            <a:r>
              <a:rPr/>
              <a:t>Ideal - selected a priori</a:t>
            </a:r>
          </a:p>
          <a:p>
            <a:pPr lvl="2"/>
            <a:r>
              <a:rPr/>
              <a:t>Sometimes based on precedent</a:t>
            </a:r>
          </a:p>
          <a:p>
            <a:pPr lvl="2"/>
            <a:r>
              <a:rPr/>
              <a:t>Sometimes motivated by theory</a:t>
            </a:r>
          </a:p>
          <a:p>
            <a:pPr lvl="2"/>
            <a:r>
              <a:rPr/>
              <a:t>Sometimes based on empirical findings</a:t>
            </a:r>
          </a:p>
        </p:txBody>
      </p:sp>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Question</a:t>
            </a:r>
            <a:r>
              <a:rPr/>
              <a:t> </a:t>
            </a:r>
            <a:r>
              <a:rPr/>
              <a:t>order</a:t>
            </a:r>
          </a:p>
        </p:txBody>
      </p:sp>
      <p:sp>
        <p:nvSpPr>
          <p:cNvPr id="3" name="Content Placeholder 2"/>
          <p:cNvSpPr>
            <a:spLocks noGrp="1"/>
          </p:cNvSpPr>
          <p:nvPr>
            <p:ph idx="1"/>
          </p:nvPr>
        </p:nvSpPr>
        <p:spPr/>
        <p:txBody>
          <a:bodyPr/>
          <a:lstStyle/>
          <a:p>
            <a:pPr lvl="1"/>
            <a:r>
              <a:rPr/>
              <a:t>Sensitive questions last</a:t>
            </a:r>
          </a:p>
          <a:p>
            <a:pPr lvl="1"/>
            <a:r>
              <a:rPr/>
              <a:t>Broad categories</a:t>
            </a:r>
          </a:p>
          <a:p>
            <a:pPr lvl="2"/>
            <a:r>
              <a:rPr/>
              <a:t>Income</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Additional</a:t>
            </a:r>
            <a:r>
              <a:rPr/>
              <a:t> </a:t>
            </a:r>
            <a:r>
              <a:rPr/>
              <a:t>topics</a:t>
            </a:r>
          </a:p>
        </p:txBody>
      </p:sp>
      <p:sp>
        <p:nvSpPr>
          <p:cNvPr id="3" name="Content Placeholder 2"/>
          <p:cNvSpPr>
            <a:spLocks noGrp="1"/>
          </p:cNvSpPr>
          <p:nvPr>
            <p:ph idx="1"/>
          </p:nvPr>
        </p:nvSpPr>
        <p:spPr/>
        <p:txBody>
          <a:bodyPr/>
          <a:lstStyle/>
          <a:p>
            <a:pPr lvl="1"/>
            <a:r>
              <a:rPr/>
              <a:t>Pilot studies</a:t>
            </a:r>
          </a:p>
          <a:p>
            <a:pPr lvl="1"/>
            <a:r>
              <a:rPr/>
              <a:t>Questionnaires. </a:t>
            </a:r>
            <a:r>
              <a:rPr>
                <a:hlinkClick r:id="rId2"/>
              </a:rPr>
              <a:t>http://www.pmean.com/02/questionnaire.html</a:t>
            </a:r>
          </a:p>
        </p:txBody>
      </p:sp>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Data</a:t>
            </a:r>
            <a:r>
              <a:rPr/>
              <a:t> </a:t>
            </a:r>
            <a:r>
              <a:rPr/>
              <a:t>Collection</a:t>
            </a:r>
            <a:r>
              <a:rPr/>
              <a:t> </a:t>
            </a:r>
            <a:r>
              <a:rPr/>
              <a:t>Techniques</a:t>
            </a:r>
          </a:p>
        </p:txBody>
      </p:sp>
      <p:pic>
        <p:nvPicPr>
          <p:cNvPr descr="../images/image-10-01.png" id="0" name="Picture 1"/>
          <p:cNvPicPr>
            <a:picLocks noGrp="1" noChangeAspect="1"/>
          </p:cNvPicPr>
          <p:nvPr/>
        </p:nvPicPr>
        <p:blipFill>
          <a:blip r:embed="rId3"/>
          <a:stretch>
            <a:fillRect/>
          </a:stretch>
        </p:blipFill>
        <p:spPr bwMode="auto">
          <a:xfrm>
            <a:off x="1752600" y="1600200"/>
            <a:ext cx="5638800" cy="4521200"/>
          </a:xfrm>
          <a:prstGeom prst="rect">
            <a:avLst/>
          </a:prstGeom>
          <a:noFill/>
          <a:ln w="9525">
            <a:noFill/>
            <a:headEnd/>
            <a:tailEnd/>
          </a:ln>
        </p:spPr>
      </p:pic>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Data</a:t>
            </a:r>
            <a:r>
              <a:rPr/>
              <a:t> </a:t>
            </a:r>
            <a:r>
              <a:rPr/>
              <a:t>Collection</a:t>
            </a:r>
            <a:r>
              <a:rPr/>
              <a:t> </a:t>
            </a:r>
            <a:r>
              <a:rPr/>
              <a:t>Techniques</a:t>
            </a:r>
          </a:p>
        </p:txBody>
      </p:sp>
      <p:sp>
        <p:nvSpPr>
          <p:cNvPr id="3" name="Content Placeholder 2"/>
          <p:cNvSpPr>
            <a:spLocks noGrp="1"/>
          </p:cNvSpPr>
          <p:nvPr>
            <p:ph idx="1"/>
          </p:nvPr>
        </p:nvSpPr>
        <p:spPr/>
        <p:txBody>
          <a:bodyPr/>
          <a:lstStyle/>
          <a:p>
            <a:pPr lvl="1"/>
            <a:r>
              <a:rPr/>
              <a:t>Standardized vs Investigator-Developed Instruments</a:t>
            </a:r>
          </a:p>
          <a:p>
            <a:pPr lvl="2"/>
            <a:r>
              <a:rPr/>
              <a:t>Development and Use</a:t>
            </a:r>
          </a:p>
          <a:p>
            <a:pPr lvl="2"/>
            <a:r>
              <a:rPr/>
              <a:t>Evidence to support investigator-developed instruments</a:t>
            </a:r>
          </a:p>
        </p:txBody>
      </p:sp>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Data</a:t>
            </a:r>
            <a:r>
              <a:rPr/>
              <a:t> </a:t>
            </a:r>
            <a:r>
              <a:rPr/>
              <a:t>Collection</a:t>
            </a:r>
            <a:r>
              <a:rPr/>
              <a:t> </a:t>
            </a:r>
            <a:r>
              <a:rPr/>
              <a:t>Techniques</a:t>
            </a:r>
          </a:p>
        </p:txBody>
      </p:sp>
      <p:sp>
        <p:nvSpPr>
          <p:cNvPr id="3" name="Content Placeholder 2"/>
          <p:cNvSpPr>
            <a:spLocks noGrp="1"/>
          </p:cNvSpPr>
          <p:nvPr>
            <p:ph idx="1"/>
          </p:nvPr>
        </p:nvSpPr>
        <p:spPr/>
        <p:txBody>
          <a:bodyPr/>
          <a:lstStyle/>
          <a:p>
            <a:pPr lvl="1"/>
            <a:r>
              <a:rPr/>
              <a:t>Researcher-Observed Measures</a:t>
            </a:r>
          </a:p>
          <a:p>
            <a:pPr lvl="2"/>
            <a:r>
              <a:rPr/>
              <a:t>Naturalness of the setting</a:t>
            </a:r>
          </a:p>
          <a:p>
            <a:pPr lvl="2"/>
            <a:r>
              <a:rPr/>
              <a:t>Observer “participation”</a:t>
            </a:r>
          </a:p>
          <a:p>
            <a:pPr lvl="2"/>
            <a:r>
              <a:rPr/>
              <a:t>Amount of detail</a:t>
            </a:r>
          </a:p>
          <a:p>
            <a:pPr lvl="2"/>
            <a:r>
              <a:rPr/>
              <a:t>Breadth of coverage</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Structure</a:t>
            </a:r>
            <a:r>
              <a:rPr/>
              <a:t> </a:t>
            </a:r>
            <a:r>
              <a:rPr/>
              <a:t>of</a:t>
            </a:r>
            <a:r>
              <a:rPr/>
              <a:t> </a:t>
            </a:r>
            <a:r>
              <a:rPr/>
              <a:t>a</a:t>
            </a:r>
            <a:r>
              <a:rPr/>
              <a:t> </a:t>
            </a:r>
            <a:r>
              <a:rPr/>
              <a:t>focus</a:t>
            </a:r>
            <a:r>
              <a:rPr/>
              <a:t> </a:t>
            </a:r>
            <a:r>
              <a:rPr/>
              <a:t>group</a:t>
            </a:r>
          </a:p>
        </p:txBody>
      </p:sp>
      <p:sp>
        <p:nvSpPr>
          <p:cNvPr id="3" name="Content Placeholder 2"/>
          <p:cNvSpPr>
            <a:spLocks noGrp="1"/>
          </p:cNvSpPr>
          <p:nvPr>
            <p:ph idx="1"/>
          </p:nvPr>
        </p:nvSpPr>
        <p:spPr/>
        <p:txBody>
          <a:bodyPr/>
          <a:lstStyle/>
          <a:p>
            <a:pPr lvl="1"/>
            <a:r>
              <a:rPr/>
              <a:t>Six to ten participants</a:t>
            </a:r>
          </a:p>
          <a:p>
            <a:pPr lvl="1"/>
            <a:r>
              <a:rPr/>
              <a:t>Multiple groups</a:t>
            </a:r>
          </a:p>
          <a:p>
            <a:pPr lvl="2"/>
            <a:r>
              <a:rPr/>
              <a:t>Stop when you achieve saturation</a:t>
            </a:r>
          </a:p>
          <a:p>
            <a:pPr lvl="1"/>
            <a:r>
              <a:rPr/>
              <a:t>Sixty to ninety minutes</a:t>
            </a:r>
          </a:p>
          <a:p>
            <a:pPr lvl="1"/>
            <a:r>
              <a:rPr/>
              <a:t>Ten questions, semi-structured interview</a:t>
            </a:r>
          </a:p>
        </p:txBody>
      </p:sp>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Data</a:t>
            </a:r>
            <a:r>
              <a:rPr/>
              <a:t> </a:t>
            </a:r>
            <a:r>
              <a:rPr/>
              <a:t>Collection</a:t>
            </a:r>
            <a:r>
              <a:rPr/>
              <a:t> </a:t>
            </a:r>
            <a:r>
              <a:rPr/>
              <a:t>Techniques</a:t>
            </a:r>
          </a:p>
        </p:txBody>
      </p:sp>
      <p:sp>
        <p:nvSpPr>
          <p:cNvPr id="3" name="Content Placeholder 2"/>
          <p:cNvSpPr>
            <a:spLocks noGrp="1"/>
          </p:cNvSpPr>
          <p:nvPr>
            <p:ph idx="1"/>
          </p:nvPr>
        </p:nvSpPr>
        <p:spPr/>
        <p:txBody>
          <a:bodyPr/>
          <a:lstStyle/>
          <a:p>
            <a:pPr lvl="1"/>
            <a:r>
              <a:rPr/>
              <a:t>Tests and Documents</a:t>
            </a:r>
          </a:p>
          <a:p>
            <a:pPr lvl="2"/>
            <a:r>
              <a:rPr/>
              <a:t>Standardized tests</a:t>
            </a:r>
          </a:p>
          <a:p>
            <a:pPr lvl="3"/>
            <a:r>
              <a:rPr/>
              <a:t>Norm referenced test</a:t>
            </a:r>
          </a:p>
          <a:p>
            <a:pPr lvl="3"/>
            <a:r>
              <a:rPr/>
              <a:t>Criterion referenced test</a:t>
            </a:r>
          </a:p>
          <a:p>
            <a:pPr lvl="2"/>
            <a:r>
              <a:rPr/>
              <a:t>Achievement tests</a:t>
            </a:r>
          </a:p>
          <a:p>
            <a:pPr lvl="2"/>
            <a:r>
              <a:rPr/>
              <a:t>Performance and Authentic assessments</a:t>
            </a:r>
          </a:p>
          <a:p>
            <a:pPr lvl="2"/>
            <a:r>
              <a:rPr/>
              <a:t>Aptitude tests</a:t>
            </a:r>
          </a:p>
          <a:p>
            <a:pPr lvl="2"/>
            <a:r>
              <a:rPr/>
              <a:t>Documents</a:t>
            </a:r>
          </a:p>
          <a:p>
            <a:pPr lvl="2"/>
            <a:r>
              <a:rPr/>
              <a:t>Content analysis</a:t>
            </a:r>
          </a:p>
        </p:txBody>
      </p:sp>
    </p:spTree>
  </p:cSl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Data</a:t>
            </a:r>
            <a:r>
              <a:rPr/>
              <a:t> </a:t>
            </a:r>
            <a:r>
              <a:rPr/>
              <a:t>Collection</a:t>
            </a:r>
            <a:r>
              <a:rPr/>
              <a:t> </a:t>
            </a:r>
            <a:r>
              <a:rPr/>
              <a:t>Techniques</a:t>
            </a:r>
          </a:p>
        </p:txBody>
      </p:sp>
      <p:sp>
        <p:nvSpPr>
          <p:cNvPr id="3" name="Content Placeholder 2"/>
          <p:cNvSpPr>
            <a:spLocks noGrp="1"/>
          </p:cNvSpPr>
          <p:nvPr>
            <p:ph idx="1"/>
          </p:nvPr>
        </p:nvSpPr>
        <p:spPr/>
        <p:txBody>
          <a:bodyPr/>
          <a:lstStyle/>
          <a:p>
            <a:pPr lvl="1"/>
            <a:r>
              <a:rPr/>
              <a:t>Self-Report Measures</a:t>
            </a:r>
          </a:p>
          <a:p>
            <a:pPr lvl="2"/>
            <a:r>
              <a:rPr/>
              <a:t>Standardized Personality Inventories</a:t>
            </a:r>
          </a:p>
          <a:p>
            <a:pPr lvl="2"/>
            <a:r>
              <a:rPr/>
              <a:t>Attitudes / Beliefs scales</a:t>
            </a:r>
          </a:p>
          <a:p>
            <a:pPr lvl="3"/>
            <a:r>
              <a:rPr/>
              <a:t>Likert scale</a:t>
            </a:r>
          </a:p>
          <a:p>
            <a:pPr lvl="3"/>
            <a:r>
              <a:rPr/>
              <a:t>Semantic differential scale</a:t>
            </a:r>
          </a:p>
          <a:p>
            <a:pPr lvl="2"/>
            <a:r>
              <a:rPr/>
              <a:t>Questionnaires</a:t>
            </a:r>
          </a:p>
          <a:p>
            <a:pPr lvl="3"/>
            <a:r>
              <a:rPr/>
              <a:t>How delivered / administered</a:t>
            </a:r>
          </a:p>
          <a:p>
            <a:pPr lvl="3"/>
            <a:r>
              <a:rPr/>
              <a:t>Item types</a:t>
            </a:r>
          </a:p>
          <a:p>
            <a:pPr lvl="2"/>
            <a:r>
              <a:rPr/>
              <a:t>Interviews</a:t>
            </a:r>
          </a:p>
          <a:p>
            <a:pPr lvl="2"/>
            <a:r>
              <a:rPr/>
              <a:t>Focus groups</a:t>
            </a:r>
          </a:p>
        </p:txBody>
      </p:sp>
    </p:spTree>
  </p:cSl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Descriptive</a:t>
            </a:r>
            <a:r>
              <a:rPr/>
              <a:t> </a:t>
            </a:r>
            <a:r>
              <a:rPr/>
              <a:t>Research</a:t>
            </a:r>
          </a:p>
        </p:txBody>
      </p:sp>
      <p:sp>
        <p:nvSpPr>
          <p:cNvPr id="3" name="Content Placeholder 2"/>
          <p:cNvSpPr>
            <a:spLocks noGrp="1"/>
          </p:cNvSpPr>
          <p:nvPr>
            <p:ph idx="1"/>
          </p:nvPr>
        </p:nvSpPr>
        <p:spPr/>
        <p:txBody>
          <a:bodyPr/>
          <a:lstStyle/>
          <a:p>
            <a:pPr lvl="1"/>
            <a:r>
              <a:rPr/>
              <a:t>Surveys</a:t>
            </a:r>
          </a:p>
          <a:p>
            <a:pPr lvl="2"/>
            <a:r>
              <a:rPr/>
              <a:t>Methods</a:t>
            </a:r>
          </a:p>
          <a:p>
            <a:pPr lvl="3"/>
            <a:r>
              <a:rPr/>
              <a:t>Interview</a:t>
            </a:r>
          </a:p>
          <a:p>
            <a:pPr lvl="3"/>
            <a:r>
              <a:rPr/>
              <a:t>Questionnaires</a:t>
            </a:r>
          </a:p>
          <a:p>
            <a:pPr lvl="2"/>
            <a:r>
              <a:rPr/>
              <a:t>Design of surveys</a:t>
            </a:r>
          </a:p>
          <a:p>
            <a:pPr lvl="3"/>
            <a:r>
              <a:rPr/>
              <a:t>Research question</a:t>
            </a:r>
          </a:p>
          <a:p>
            <a:pPr lvl="3"/>
            <a:r>
              <a:rPr/>
              <a:t>Review of existing instruments</a:t>
            </a:r>
          </a:p>
          <a:p>
            <a:pPr lvl="3"/>
            <a:r>
              <a:rPr/>
              <a:t>Process of designing survey</a:t>
            </a:r>
          </a:p>
        </p:txBody>
      </p:sp>
    </p:spTree>
  </p:cSl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Data</a:t>
            </a:r>
            <a:r>
              <a:rPr/>
              <a:t> </a:t>
            </a:r>
            <a:r>
              <a:rPr/>
              <a:t>Collection</a:t>
            </a:r>
            <a:r>
              <a:rPr/>
              <a:t> </a:t>
            </a:r>
            <a:r>
              <a:rPr/>
              <a:t>Techniques</a:t>
            </a:r>
          </a:p>
        </p:txBody>
      </p:sp>
      <p:sp>
        <p:nvSpPr>
          <p:cNvPr id="3" name="Content Placeholder 2"/>
          <p:cNvSpPr>
            <a:spLocks noGrp="1"/>
          </p:cNvSpPr>
          <p:nvPr>
            <p:ph idx="1"/>
          </p:nvPr>
        </p:nvSpPr>
        <p:spPr/>
        <p:txBody>
          <a:bodyPr/>
          <a:lstStyle/>
          <a:p>
            <a:pPr lvl="1"/>
            <a:r>
              <a:rPr/>
              <a:t>Surveys</a:t>
            </a:r>
          </a:p>
          <a:p>
            <a:pPr lvl="2"/>
            <a:r>
              <a:rPr/>
              <a:t>Survey question format –</a:t>
            </a:r>
          </a:p>
          <a:p>
            <a:pPr lvl="3"/>
            <a:r>
              <a:rPr/>
              <a:t>Open-ended</a:t>
            </a:r>
          </a:p>
          <a:p>
            <a:pPr lvl="3"/>
            <a:r>
              <a:rPr/>
              <a:t>Close-ended</a:t>
            </a:r>
          </a:p>
          <a:p>
            <a:pPr lvl="2"/>
            <a:r>
              <a:rPr/>
              <a:t>Wording of questions</a:t>
            </a:r>
          </a:p>
          <a:p>
            <a:pPr lvl="2"/>
            <a:r>
              <a:rPr/>
              <a:t>Scales</a:t>
            </a:r>
          </a:p>
          <a:p>
            <a:pPr lvl="3"/>
            <a:r>
              <a:rPr/>
              <a:t>Scale of measurement</a:t>
            </a:r>
          </a:p>
          <a:p>
            <a:pPr lvl="3"/>
            <a:r>
              <a:rPr/>
              <a:t>Response options</a:t>
            </a:r>
          </a:p>
        </p:txBody>
      </p:sp>
    </p:spTree>
  </p:cSl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Data</a:t>
            </a:r>
            <a:r>
              <a:rPr/>
              <a:t> </a:t>
            </a:r>
            <a:r>
              <a:rPr/>
              <a:t>Collection</a:t>
            </a:r>
            <a:r>
              <a:rPr/>
              <a:t> </a:t>
            </a:r>
            <a:r>
              <a:rPr/>
              <a:t>Techniques</a:t>
            </a:r>
          </a:p>
        </p:txBody>
      </p:sp>
      <p:pic>
        <p:nvPicPr>
          <p:cNvPr descr="../images/image-10-02.png" id="0" name="Picture 1"/>
          <p:cNvPicPr>
            <a:picLocks noGrp="1" noChangeAspect="1"/>
          </p:cNvPicPr>
          <p:nvPr/>
        </p:nvPicPr>
        <p:blipFill>
          <a:blip r:embed="rId3"/>
          <a:stretch>
            <a:fillRect/>
          </a:stretch>
        </p:blipFill>
        <p:spPr bwMode="auto">
          <a:xfrm>
            <a:off x="457200" y="1828800"/>
            <a:ext cx="8229600" cy="4064000"/>
          </a:xfrm>
          <a:prstGeom prst="rect">
            <a:avLst/>
          </a:prstGeom>
          <a:noFill/>
          <a:ln w="9525">
            <a:noFill/>
            <a:headEnd/>
            <a:tailEnd/>
          </a:ln>
        </p:spPr>
      </p:pic>
    </p:spTree>
  </p:cSl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Data</a:t>
            </a:r>
            <a:r>
              <a:rPr/>
              <a:t> </a:t>
            </a:r>
            <a:r>
              <a:rPr/>
              <a:t>Collection</a:t>
            </a:r>
            <a:r>
              <a:rPr/>
              <a:t> </a:t>
            </a:r>
            <a:r>
              <a:rPr/>
              <a:t>Techniques</a:t>
            </a:r>
          </a:p>
        </p:txBody>
      </p:sp>
      <p:pic>
        <p:nvPicPr>
          <p:cNvPr descr="../images/image-10-03.png" id="0" name="Picture 1"/>
          <p:cNvPicPr>
            <a:picLocks noGrp="1" noChangeAspect="1"/>
          </p:cNvPicPr>
          <p:nvPr/>
        </p:nvPicPr>
        <p:blipFill>
          <a:blip r:embed="rId3"/>
          <a:stretch>
            <a:fillRect/>
          </a:stretch>
        </p:blipFill>
        <p:spPr bwMode="auto">
          <a:xfrm>
            <a:off x="457200" y="1739900"/>
            <a:ext cx="8229600" cy="4254500"/>
          </a:xfrm>
          <a:prstGeom prst="rect">
            <a:avLst/>
          </a:prstGeom>
          <a:noFill/>
          <a:ln w="9525">
            <a:noFill/>
            <a:headEnd/>
            <a:tailEnd/>
          </a:ln>
        </p:spPr>
      </p:pic>
    </p:spTree>
  </p:cSl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Data</a:t>
            </a:r>
            <a:r>
              <a:rPr/>
              <a:t> </a:t>
            </a:r>
            <a:r>
              <a:rPr/>
              <a:t>Collection</a:t>
            </a:r>
            <a:r>
              <a:rPr/>
              <a:t> </a:t>
            </a:r>
            <a:r>
              <a:rPr/>
              <a:t>Techniques</a:t>
            </a:r>
          </a:p>
        </p:txBody>
      </p:sp>
      <p:sp>
        <p:nvSpPr>
          <p:cNvPr id="3" name="Content Placeholder 2"/>
          <p:cNvSpPr>
            <a:spLocks noGrp="1"/>
          </p:cNvSpPr>
          <p:nvPr>
            <p:ph idx="1"/>
          </p:nvPr>
        </p:nvSpPr>
        <p:spPr/>
        <p:txBody>
          <a:bodyPr/>
          <a:lstStyle/>
          <a:p>
            <a:pPr lvl="0" marL="0" indent="0">
              <a:buNone/>
            </a:pPr>
            <a:r>
              <a:rPr/>
              <a:t>..</a:t>
            </a:r>
          </a:p>
        </p:txBody>
      </p:sp>
    </p:spTree>
  </p:cSl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Data</a:t>
            </a:r>
            <a:r>
              <a:rPr/>
              <a:t> </a:t>
            </a:r>
            <a:r>
              <a:rPr/>
              <a:t>Collection</a:t>
            </a:r>
            <a:r>
              <a:rPr/>
              <a:t> </a:t>
            </a:r>
            <a:r>
              <a:rPr/>
              <a:t>Techniques</a:t>
            </a:r>
          </a:p>
        </p:txBody>
      </p:sp>
      <p:pic>
        <p:nvPicPr>
          <p:cNvPr descr="../images/image-10-05.png" id="0" name="Picture 1"/>
          <p:cNvPicPr>
            <a:picLocks noGrp="1" noChangeAspect="1"/>
          </p:cNvPicPr>
          <p:nvPr/>
        </p:nvPicPr>
        <p:blipFill>
          <a:blip r:embed="rId3"/>
          <a:stretch>
            <a:fillRect/>
          </a:stretch>
        </p:blipFill>
        <p:spPr bwMode="auto">
          <a:xfrm>
            <a:off x="457200" y="2781300"/>
            <a:ext cx="8229600" cy="2159000"/>
          </a:xfrm>
          <a:prstGeom prst="rect">
            <a:avLst/>
          </a:prstGeom>
          <a:noFill/>
          <a:ln w="9525">
            <a:noFill/>
            <a:headEnd/>
            <a:tailEnd/>
          </a:ln>
        </p:spPr>
      </p:pic>
    </p:spTree>
  </p:cSl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Data</a:t>
            </a:r>
            <a:r>
              <a:rPr/>
              <a:t> </a:t>
            </a:r>
            <a:r>
              <a:rPr/>
              <a:t>Collection</a:t>
            </a:r>
            <a:r>
              <a:rPr/>
              <a:t> </a:t>
            </a:r>
            <a:r>
              <a:rPr/>
              <a:t>Techniques</a:t>
            </a:r>
          </a:p>
        </p:txBody>
      </p:sp>
      <p:pic>
        <p:nvPicPr>
          <p:cNvPr descr="../images/image-10-06.png" id="0" name="Picture 1"/>
          <p:cNvPicPr>
            <a:picLocks noGrp="1" noChangeAspect="1"/>
          </p:cNvPicPr>
          <p:nvPr/>
        </p:nvPicPr>
        <p:blipFill>
          <a:blip r:embed="rId3"/>
          <a:stretch>
            <a:fillRect/>
          </a:stretch>
        </p:blipFill>
        <p:spPr bwMode="auto">
          <a:xfrm>
            <a:off x="457200" y="1625600"/>
            <a:ext cx="8229600" cy="4470400"/>
          </a:xfrm>
          <a:prstGeom prst="rect">
            <a:avLst/>
          </a:prstGeom>
          <a:noFill/>
          <a:ln w="9525">
            <a:noFill/>
            <a:headEnd/>
            <a:tailEnd/>
          </a:ln>
        </p:spPr>
      </p:pic>
    </p:spTree>
  </p:cSl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Data</a:t>
            </a:r>
            <a:r>
              <a:rPr/>
              <a:t> </a:t>
            </a:r>
            <a:r>
              <a:rPr/>
              <a:t>Collection</a:t>
            </a:r>
            <a:r>
              <a:rPr/>
              <a:t> </a:t>
            </a:r>
            <a:r>
              <a:rPr/>
              <a:t>Techniques</a:t>
            </a:r>
          </a:p>
        </p:txBody>
      </p:sp>
      <p:pic>
        <p:nvPicPr>
          <p:cNvPr descr="../images/image-10-07.png" id="0" name="Picture 1"/>
          <p:cNvPicPr>
            <a:picLocks noGrp="1" noChangeAspect="1"/>
          </p:cNvPicPr>
          <p:nvPr/>
        </p:nvPicPr>
        <p:blipFill>
          <a:blip r:embed="rId3"/>
          <a:stretch>
            <a:fillRect/>
          </a:stretch>
        </p:blipFill>
        <p:spPr bwMode="auto">
          <a:xfrm>
            <a:off x="457200" y="1600200"/>
            <a:ext cx="8229600" cy="4508500"/>
          </a:xfrm>
          <a:prstGeom prst="rect">
            <a:avLst/>
          </a:prstGeom>
          <a:noFill/>
          <a:ln w="9525">
            <a:noFill/>
            <a:headEnd/>
            <a:tailEnd/>
          </a:ln>
        </p:spPr>
      </p:pic>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Interview</a:t>
            </a:r>
          </a:p>
        </p:txBody>
      </p:sp>
      <p:sp>
        <p:nvSpPr>
          <p:cNvPr id="3" name="Content Placeholder 2"/>
          <p:cNvSpPr>
            <a:spLocks noGrp="1"/>
          </p:cNvSpPr>
          <p:nvPr>
            <p:ph idx="1"/>
          </p:nvPr>
        </p:nvSpPr>
        <p:spPr/>
        <p:txBody>
          <a:bodyPr/>
          <a:lstStyle/>
          <a:p>
            <a:pPr lvl="1"/>
            <a:r>
              <a:rPr/>
              <a:t>Administration</a:t>
            </a:r>
          </a:p>
          <a:p>
            <a:pPr lvl="2"/>
            <a:r>
              <a:rPr/>
              <a:t>Telephone</a:t>
            </a:r>
          </a:p>
          <a:p>
            <a:pPr lvl="2"/>
            <a:r>
              <a:rPr/>
              <a:t>Face-to-face</a:t>
            </a:r>
          </a:p>
          <a:p>
            <a:pPr lvl="1"/>
            <a:r>
              <a:rPr/>
              <a:t>Format</a:t>
            </a:r>
          </a:p>
          <a:p>
            <a:pPr lvl="2"/>
            <a:r>
              <a:rPr/>
              <a:t>Unstructured</a:t>
            </a:r>
          </a:p>
          <a:p>
            <a:pPr lvl="2"/>
            <a:r>
              <a:rPr/>
              <a:t>Semi-structured</a:t>
            </a:r>
          </a:p>
          <a:p>
            <a:pPr lvl="2"/>
            <a:r>
              <a:rPr/>
              <a:t>Structured</a:t>
            </a:r>
          </a:p>
        </p:txBody>
      </p:sp>
    </p:spTree>
  </p:cSl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Data</a:t>
            </a:r>
            <a:r>
              <a:rPr/>
              <a:t> </a:t>
            </a:r>
            <a:r>
              <a:rPr/>
              <a:t>Collection</a:t>
            </a:r>
            <a:r>
              <a:rPr/>
              <a:t> </a:t>
            </a:r>
            <a:r>
              <a:rPr/>
              <a:t>Techniques</a:t>
            </a:r>
          </a:p>
        </p:txBody>
      </p:sp>
      <p:pic>
        <p:nvPicPr>
          <p:cNvPr descr="../images/image-10-08.png" id="0" name="Picture 1"/>
          <p:cNvPicPr>
            <a:picLocks noGrp="1" noChangeAspect="1"/>
          </p:cNvPicPr>
          <p:nvPr/>
        </p:nvPicPr>
        <p:blipFill>
          <a:blip r:embed="rId3"/>
          <a:stretch>
            <a:fillRect/>
          </a:stretch>
        </p:blipFill>
        <p:spPr bwMode="auto">
          <a:xfrm>
            <a:off x="457200" y="1803400"/>
            <a:ext cx="8229600" cy="4114800"/>
          </a:xfrm>
          <a:prstGeom prst="rect">
            <a:avLst/>
          </a:prstGeom>
          <a:noFill/>
          <a:ln w="9525">
            <a:noFill/>
            <a:headEnd/>
            <a:tailEnd/>
          </a:ln>
        </p:spPr>
      </p:pic>
    </p:spTree>
  </p:cSl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Data</a:t>
            </a:r>
            <a:r>
              <a:rPr/>
              <a:t> </a:t>
            </a:r>
            <a:r>
              <a:rPr/>
              <a:t>Collection</a:t>
            </a:r>
            <a:r>
              <a:rPr/>
              <a:t> </a:t>
            </a:r>
            <a:r>
              <a:rPr/>
              <a:t>Techniques</a:t>
            </a:r>
          </a:p>
        </p:txBody>
      </p:sp>
      <p:pic>
        <p:nvPicPr>
          <p:cNvPr descr="../images/image-10-09.png" id="0" name="Picture 1"/>
          <p:cNvPicPr>
            <a:picLocks noGrp="1" noChangeAspect="1"/>
          </p:cNvPicPr>
          <p:nvPr/>
        </p:nvPicPr>
        <p:blipFill>
          <a:blip r:embed="rId3"/>
          <a:stretch>
            <a:fillRect/>
          </a:stretch>
        </p:blipFill>
        <p:spPr bwMode="auto">
          <a:xfrm>
            <a:off x="1143000" y="1600200"/>
            <a:ext cx="6870700" cy="4521200"/>
          </a:xfrm>
          <a:prstGeom prst="rect">
            <a:avLst/>
          </a:prstGeom>
          <a:noFill/>
          <a:ln w="9525">
            <a:noFill/>
            <a:headEnd/>
            <a:tailEnd/>
          </a:ln>
        </p:spPr>
      </p:pic>
    </p:spTree>
  </p:cSl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Data</a:t>
            </a:r>
            <a:r>
              <a:rPr/>
              <a:t> </a:t>
            </a:r>
            <a:r>
              <a:rPr/>
              <a:t>Collection</a:t>
            </a:r>
            <a:r>
              <a:rPr/>
              <a:t> </a:t>
            </a:r>
            <a:r>
              <a:rPr/>
              <a:t>Techniques</a:t>
            </a:r>
          </a:p>
        </p:txBody>
      </p:sp>
      <p:pic>
        <p:nvPicPr>
          <p:cNvPr descr="../images/image-10-10.png" id="0" name="Picture 1"/>
          <p:cNvPicPr>
            <a:picLocks noGrp="1" noChangeAspect="1"/>
          </p:cNvPicPr>
          <p:nvPr/>
        </p:nvPicPr>
        <p:blipFill>
          <a:blip r:embed="rId3"/>
          <a:stretch>
            <a:fillRect/>
          </a:stretch>
        </p:blipFill>
        <p:spPr bwMode="auto">
          <a:xfrm>
            <a:off x="457200" y="2159000"/>
            <a:ext cx="8229600" cy="3403600"/>
          </a:xfrm>
          <a:prstGeom prst="rect">
            <a:avLst/>
          </a:prstGeom>
          <a:noFill/>
          <a:ln w="9525">
            <a:noFill/>
            <a:headEnd/>
            <a:tailEnd/>
          </a:ln>
        </p:spPr>
      </p:pic>
    </p:spTree>
  </p:cSl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Data</a:t>
            </a:r>
            <a:r>
              <a:rPr/>
              <a:t> </a:t>
            </a:r>
            <a:r>
              <a:rPr/>
              <a:t>Collection</a:t>
            </a:r>
            <a:r>
              <a:rPr/>
              <a:t> </a:t>
            </a:r>
            <a:r>
              <a:rPr/>
              <a:t>Techniques</a:t>
            </a:r>
          </a:p>
        </p:txBody>
      </p:sp>
      <p:pic>
        <p:nvPicPr>
          <p:cNvPr descr="../images/image-10-11.png" id="0" name="Picture 1"/>
          <p:cNvPicPr>
            <a:picLocks noGrp="1" noChangeAspect="1"/>
          </p:cNvPicPr>
          <p:nvPr/>
        </p:nvPicPr>
        <p:blipFill>
          <a:blip r:embed="rId3"/>
          <a:stretch>
            <a:fillRect/>
          </a:stretch>
        </p:blipFill>
        <p:spPr bwMode="auto">
          <a:xfrm>
            <a:off x="457200" y="3009900"/>
            <a:ext cx="8229600" cy="1701800"/>
          </a:xfrm>
          <a:prstGeom prst="rect">
            <a:avLst/>
          </a:prstGeom>
          <a:noFill/>
          <a:ln w="9525">
            <a:noFill/>
            <a:headEnd/>
            <a:tailEnd/>
          </a:ln>
        </p:spPr>
      </p:pic>
    </p:spTree>
  </p:cSl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Data</a:t>
            </a:r>
            <a:r>
              <a:rPr/>
              <a:t> </a:t>
            </a:r>
            <a:r>
              <a:rPr/>
              <a:t>Collection</a:t>
            </a:r>
            <a:r>
              <a:rPr/>
              <a:t> </a:t>
            </a:r>
            <a:r>
              <a:rPr/>
              <a:t>Techniques</a:t>
            </a:r>
          </a:p>
        </p:txBody>
      </p:sp>
      <p:pic>
        <p:nvPicPr>
          <p:cNvPr descr="../images/image-10-12.png" id="0" name="Picture 1"/>
          <p:cNvPicPr>
            <a:picLocks noGrp="1" noChangeAspect="1"/>
          </p:cNvPicPr>
          <p:nvPr/>
        </p:nvPicPr>
        <p:blipFill>
          <a:blip r:embed="rId3"/>
          <a:stretch>
            <a:fillRect/>
          </a:stretch>
        </p:blipFill>
        <p:spPr bwMode="auto">
          <a:xfrm>
            <a:off x="457200" y="2679700"/>
            <a:ext cx="8229600" cy="2362200"/>
          </a:xfrm>
          <a:prstGeom prst="rect">
            <a:avLst/>
          </a:prstGeom>
          <a:noFill/>
          <a:ln w="9525">
            <a:noFill/>
            <a:headEnd/>
            <a:tailEnd/>
          </a:ln>
        </p:spPr>
      </p:pic>
    </p:spTree>
  </p:cSl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Descriptive</a:t>
            </a:r>
            <a:r>
              <a:rPr/>
              <a:t> </a:t>
            </a:r>
            <a:r>
              <a:rPr/>
              <a:t>Research</a:t>
            </a:r>
          </a:p>
        </p:txBody>
      </p:sp>
      <p:sp>
        <p:nvSpPr>
          <p:cNvPr id="3" name="Content Placeholder 2"/>
          <p:cNvSpPr>
            <a:spLocks noGrp="1"/>
          </p:cNvSpPr>
          <p:nvPr>
            <p:ph idx="1"/>
          </p:nvPr>
        </p:nvSpPr>
        <p:spPr/>
        <p:txBody>
          <a:bodyPr/>
          <a:lstStyle/>
          <a:p>
            <a:pPr lvl="1"/>
            <a:r>
              <a:rPr/>
              <a:t>Surveys</a:t>
            </a:r>
          </a:p>
          <a:p>
            <a:pPr lvl="2"/>
            <a:r>
              <a:rPr/>
              <a:t>Pit-falls and words of caution</a:t>
            </a:r>
          </a:p>
          <a:p>
            <a:pPr lvl="3"/>
            <a:r>
              <a:rPr/>
              <a:t>How responses are recorded</a:t>
            </a:r>
          </a:p>
          <a:p>
            <a:pPr lvl="3"/>
            <a:r>
              <a:rPr/>
              <a:t>Wording of items</a:t>
            </a:r>
          </a:p>
          <a:p>
            <a:pPr lvl="4"/>
            <a:r>
              <a:rPr/>
              <a:t>Literacy level</a:t>
            </a:r>
          </a:p>
          <a:p>
            <a:pPr lvl="4"/>
            <a:r>
              <a:rPr/>
              <a:t>“ Loaded ” wording</a:t>
            </a:r>
          </a:p>
          <a:p>
            <a:pPr lvl="3"/>
            <a:r>
              <a:rPr/>
              <a:t>Complexity of items</a:t>
            </a:r>
          </a:p>
          <a:p>
            <a:pPr lvl="4"/>
            <a:r>
              <a:rPr/>
              <a:t>More than 1 “ unit ” in a single item</a:t>
            </a:r>
          </a:p>
          <a:p>
            <a:pPr lvl="4"/>
            <a:r>
              <a:rPr/>
              <a:t>Clearly stated terms</a:t>
            </a:r>
          </a:p>
        </p:txBody>
      </p:sp>
    </p:spTree>
  </p:cSl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Data</a:t>
            </a:r>
            <a:r>
              <a:rPr/>
              <a:t> </a:t>
            </a:r>
            <a:r>
              <a:rPr/>
              <a:t>Collection</a:t>
            </a:r>
            <a:r>
              <a:rPr/>
              <a:t> </a:t>
            </a:r>
            <a:r>
              <a:rPr/>
              <a:t>Techniques</a:t>
            </a:r>
          </a:p>
        </p:txBody>
      </p:sp>
      <p:pic>
        <p:nvPicPr>
          <p:cNvPr descr="../images/image-10-13.png" id="0" name="Picture 1"/>
          <p:cNvPicPr>
            <a:picLocks noGrp="1" noChangeAspect="1"/>
          </p:cNvPicPr>
          <p:nvPr/>
        </p:nvPicPr>
        <p:blipFill>
          <a:blip r:embed="rId3"/>
          <a:stretch>
            <a:fillRect/>
          </a:stretch>
        </p:blipFill>
        <p:spPr bwMode="auto">
          <a:xfrm>
            <a:off x="1206500" y="1600200"/>
            <a:ext cx="6731000" cy="4521200"/>
          </a:xfrm>
          <a:prstGeom prst="rect">
            <a:avLst/>
          </a:prstGeom>
          <a:noFill/>
          <a:ln w="9525">
            <a:noFill/>
            <a:headEnd/>
            <a:tailEnd/>
          </a:ln>
        </p:spPr>
      </p:pic>
    </p:spTree>
  </p:cSl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Data</a:t>
            </a:r>
            <a:r>
              <a:rPr/>
              <a:t> </a:t>
            </a:r>
            <a:r>
              <a:rPr/>
              <a:t>Collection</a:t>
            </a:r>
            <a:r>
              <a:rPr/>
              <a:t> </a:t>
            </a:r>
            <a:r>
              <a:rPr/>
              <a:t>Techniques</a:t>
            </a:r>
          </a:p>
        </p:txBody>
      </p:sp>
      <p:sp>
        <p:nvSpPr>
          <p:cNvPr id="3" name="Content Placeholder 2"/>
          <p:cNvSpPr>
            <a:spLocks noGrp="1"/>
          </p:cNvSpPr>
          <p:nvPr>
            <p:ph idx="1"/>
          </p:nvPr>
        </p:nvSpPr>
        <p:spPr/>
        <p:txBody>
          <a:bodyPr/>
          <a:lstStyle/>
          <a:p>
            <a:pPr lvl="1"/>
            <a:r>
              <a:rPr/>
              <a:t>Surveys – Example</a:t>
            </a:r>
          </a:p>
          <a:p>
            <a:pPr lvl="2"/>
            <a:r>
              <a:rPr/>
              <a:t>Using a scale of 0 to 100, please indicate the percentage of time you take all the doses of your medicine?</a:t>
            </a:r>
          </a:p>
          <a:p>
            <a:pPr lvl="2"/>
            <a:r>
              <a:rPr/>
              <a:t>… take all the pills in each of your doses?</a:t>
            </a:r>
          </a:p>
          <a:p>
            <a:pPr lvl="2"/>
            <a:r>
              <a:rPr/>
              <a:t>… take all doses on the prescribed schedule?</a:t>
            </a:r>
          </a:p>
          <a:p>
            <a:pPr lvl="2"/>
            <a:r>
              <a:rPr/>
              <a:t>… follow all special instructions …</a:t>
            </a:r>
          </a:p>
          <a:p>
            <a:pPr lvl="2"/>
            <a:r>
              <a:rPr/>
              <a:t>… make sure you refill all of your medications on time?</a:t>
            </a:r>
          </a:p>
        </p:txBody>
      </p:sp>
    </p:spTree>
  </p:cSl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Data</a:t>
            </a:r>
            <a:r>
              <a:rPr/>
              <a:t> </a:t>
            </a:r>
            <a:r>
              <a:rPr/>
              <a:t>Collection</a:t>
            </a:r>
            <a:r>
              <a:rPr/>
              <a:t> </a:t>
            </a:r>
            <a:r>
              <a:rPr/>
              <a:t>Techniques</a:t>
            </a:r>
          </a:p>
        </p:txBody>
      </p:sp>
      <p:sp>
        <p:nvSpPr>
          <p:cNvPr id="3" name="Content Placeholder 2"/>
          <p:cNvSpPr>
            <a:spLocks noGrp="1"/>
          </p:cNvSpPr>
          <p:nvPr>
            <p:ph idx="1"/>
          </p:nvPr>
        </p:nvSpPr>
        <p:spPr/>
        <p:txBody>
          <a:bodyPr/>
          <a:lstStyle/>
          <a:p>
            <a:pPr lvl="1"/>
            <a:r>
              <a:rPr/>
              <a:t>Process of developing a survey</a:t>
            </a:r>
          </a:p>
          <a:p>
            <a:pPr lvl="2"/>
            <a:r>
              <a:rPr/>
              <a:t>List of measures/variables</a:t>
            </a:r>
          </a:p>
          <a:p>
            <a:pPr lvl="2"/>
            <a:r>
              <a:rPr/>
              <a:t>What’s already available?</a:t>
            </a:r>
          </a:p>
          <a:p>
            <a:pPr lvl="2"/>
            <a:r>
              <a:rPr/>
              <a:t>Put the pieces together</a:t>
            </a:r>
          </a:p>
          <a:p>
            <a:pPr lvl="2"/>
            <a:r>
              <a:rPr/>
              <a:t>Test and revise as needed</a:t>
            </a:r>
          </a:p>
          <a:p>
            <a:pPr lvl="2"/>
            <a:r>
              <a:rPr/>
              <a:t>Final check – do you really need all of the items?</a:t>
            </a:r>
          </a:p>
          <a:p>
            <a:pPr lvl="1"/>
            <a:r>
              <a:rPr/>
              <a:t>Analysis of survey data</a:t>
            </a:r>
          </a:p>
        </p:txBody>
      </p:sp>
    </p:spTree>
  </p:cSl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Data</a:t>
            </a:r>
            <a:r>
              <a:rPr/>
              <a:t> </a:t>
            </a:r>
            <a:r>
              <a:rPr/>
              <a:t>Collection</a:t>
            </a:r>
            <a:r>
              <a:rPr/>
              <a:t> </a:t>
            </a:r>
            <a:r>
              <a:rPr/>
              <a:t>&amp;</a:t>
            </a:r>
            <a:r>
              <a:rPr/>
              <a:t> </a:t>
            </a:r>
            <a:r>
              <a:rPr/>
              <a:t>Coding</a:t>
            </a:r>
          </a:p>
        </p:txBody>
      </p:sp>
      <p:pic>
        <p:nvPicPr>
          <p:cNvPr descr="../images/image-10-14.png" id="0" name="Picture 1"/>
          <p:cNvPicPr>
            <a:picLocks noGrp="1" noChangeAspect="1"/>
          </p:cNvPicPr>
          <p:nvPr/>
        </p:nvPicPr>
        <p:blipFill>
          <a:blip r:embed="rId3"/>
          <a:stretch>
            <a:fillRect/>
          </a:stretch>
        </p:blipFill>
        <p:spPr bwMode="auto">
          <a:xfrm>
            <a:off x="2781300" y="1600200"/>
            <a:ext cx="3581400" cy="4521200"/>
          </a:xfrm>
          <a:prstGeom prst="rect">
            <a:avLst/>
          </a:prstGeom>
          <a:noFill/>
          <a:ln w="9525">
            <a:noFill/>
            <a:headEnd/>
            <a:tailEnd/>
          </a:ln>
        </p:spPr>
      </p:pic>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Example</a:t>
            </a:r>
            <a:r>
              <a:rPr/>
              <a:t> </a:t>
            </a:r>
            <a:r>
              <a:rPr/>
              <a:t>of</a:t>
            </a:r>
            <a:r>
              <a:rPr/>
              <a:t> </a:t>
            </a:r>
            <a:r>
              <a:rPr/>
              <a:t>structured</a:t>
            </a:r>
            <a:r>
              <a:rPr/>
              <a:t> </a:t>
            </a:r>
            <a:r>
              <a:rPr/>
              <a:t>and</a:t>
            </a:r>
            <a:r>
              <a:rPr/>
              <a:t> </a:t>
            </a:r>
            <a:r>
              <a:rPr/>
              <a:t>unstructured</a:t>
            </a:r>
            <a:r>
              <a:rPr/>
              <a:t> </a:t>
            </a:r>
            <a:r>
              <a:rPr/>
              <a:t>interviews</a:t>
            </a:r>
          </a:p>
        </p:txBody>
      </p:sp>
      <p:pic>
        <p:nvPicPr>
          <p:cNvPr descr="../images/10/interview-schedule.png" id="0" name="Picture 1"/>
          <p:cNvPicPr>
            <a:picLocks noGrp="1" noChangeAspect="1"/>
          </p:cNvPicPr>
          <p:nvPr/>
        </p:nvPicPr>
        <p:blipFill>
          <a:blip r:embed="rId3"/>
          <a:stretch>
            <a:fillRect/>
          </a:stretch>
        </p:blipFill>
        <p:spPr bwMode="auto">
          <a:xfrm>
            <a:off x="1587500" y="1600200"/>
            <a:ext cx="5969000" cy="4013200"/>
          </a:xfrm>
          <a:prstGeom prst="rect">
            <a:avLst/>
          </a:prstGeom>
          <a:noFill/>
          <a:ln w="9525">
            <a:noFill/>
            <a:headEnd/>
            <a:tailEnd/>
          </a:ln>
        </p:spPr>
      </p:pic>
      <p:sp>
        <p:nvSpPr>
          <p:cNvPr id="1" name="TextBox 3"/>
          <p:cNvSpPr txBox="1"/>
          <p:nvPr/>
        </p:nvSpPr>
        <p:spPr>
          <a:xfrm>
            <a:off x="457200" y="5613400"/>
            <a:ext cx="8229600" cy="508000"/>
          </a:xfrm>
          <a:prstGeom prst="rect">
            <a:avLst/>
          </a:prstGeom>
          <a:noFill/>
        </p:spPr>
        <p:txBody>
          <a:bodyPr/>
          <a:lstStyle/>
          <a:p>
            <a:pPr lvl="0" marL="0" indent="0" algn="ctr">
              <a:buNone/>
            </a:pPr>
            <a:r>
              <a:rPr/>
              <a:t>Description</a:t>
            </a:r>
            <a:r>
              <a:rPr/>
              <a:t> </a:t>
            </a:r>
            <a:r>
              <a:rPr/>
              <a:t>of</a:t>
            </a:r>
            <a:r>
              <a:rPr/>
              <a:t> </a:t>
            </a:r>
            <a:r>
              <a:rPr/>
              <a:t>interview</a:t>
            </a:r>
            <a:r>
              <a:rPr/>
              <a:t> </a:t>
            </a:r>
            <a:r>
              <a:rPr/>
              <a:t>for</a:t>
            </a:r>
            <a:r>
              <a:rPr/>
              <a:t> </a:t>
            </a:r>
            <a:r>
              <a:rPr/>
              <a:t>child</a:t>
            </a:r>
            <a:r>
              <a:rPr/>
              <a:t> </a:t>
            </a:r>
            <a:r>
              <a:rPr/>
              <a:t>abuse</a:t>
            </a:r>
          </a:p>
        </p:txBody>
      </p:sp>
    </p:spTree>
  </p:cSl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Data</a:t>
            </a:r>
            <a:r>
              <a:rPr/>
              <a:t> </a:t>
            </a:r>
            <a:r>
              <a:rPr/>
              <a:t>Collection</a:t>
            </a:r>
            <a:r>
              <a:rPr/>
              <a:t> </a:t>
            </a:r>
            <a:r>
              <a:rPr/>
              <a:t>&amp;</a:t>
            </a:r>
            <a:r>
              <a:rPr/>
              <a:t> </a:t>
            </a:r>
            <a:r>
              <a:rPr/>
              <a:t>Coding</a:t>
            </a:r>
          </a:p>
        </p:txBody>
      </p:sp>
      <p:sp>
        <p:nvSpPr>
          <p:cNvPr id="3" name="Content Placeholder 2"/>
          <p:cNvSpPr>
            <a:spLocks noGrp="1"/>
          </p:cNvSpPr>
          <p:nvPr>
            <p:ph idx="1"/>
          </p:nvPr>
        </p:nvSpPr>
        <p:spPr/>
        <p:txBody>
          <a:bodyPr/>
          <a:lstStyle/>
          <a:p>
            <a:pPr lvl="1"/>
            <a:r>
              <a:rPr/>
              <a:t>Initial Steps</a:t>
            </a:r>
          </a:p>
          <a:p>
            <a:pPr lvl="2"/>
            <a:r>
              <a:rPr/>
              <a:t>Planning the study</a:t>
            </a:r>
          </a:p>
          <a:p>
            <a:pPr lvl="2"/>
            <a:r>
              <a:rPr/>
              <a:t>Pilot testing</a:t>
            </a:r>
          </a:p>
          <a:p>
            <a:pPr lvl="2"/>
            <a:r>
              <a:rPr/>
              <a:t>Data collection</a:t>
            </a:r>
          </a:p>
          <a:p>
            <a:pPr lvl="3"/>
            <a:r>
              <a:rPr/>
              <a:t>Check for completeness if possible</a:t>
            </a:r>
          </a:p>
        </p:txBody>
      </p:sp>
    </p:spTree>
  </p:cSl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Data</a:t>
            </a:r>
            <a:r>
              <a:rPr/>
              <a:t> </a:t>
            </a:r>
            <a:r>
              <a:rPr/>
              <a:t>Collection</a:t>
            </a:r>
            <a:r>
              <a:rPr/>
              <a:t> </a:t>
            </a:r>
            <a:r>
              <a:rPr/>
              <a:t>&amp;</a:t>
            </a:r>
            <a:r>
              <a:rPr/>
              <a:t> </a:t>
            </a:r>
            <a:r>
              <a:rPr/>
              <a:t>Coding</a:t>
            </a:r>
          </a:p>
        </p:txBody>
      </p:sp>
      <p:sp>
        <p:nvSpPr>
          <p:cNvPr id="3" name="Content Placeholder 2"/>
          <p:cNvSpPr>
            <a:spLocks noGrp="1"/>
          </p:cNvSpPr>
          <p:nvPr>
            <p:ph idx="1"/>
          </p:nvPr>
        </p:nvSpPr>
        <p:spPr/>
        <p:txBody>
          <a:bodyPr/>
          <a:lstStyle/>
          <a:p>
            <a:pPr lvl="1"/>
            <a:r>
              <a:rPr/>
              <a:t>Data Coding, Entry, and Checking</a:t>
            </a:r>
          </a:p>
          <a:p>
            <a:pPr lvl="2"/>
            <a:r>
              <a:rPr/>
              <a:t>Guidelines</a:t>
            </a:r>
          </a:p>
          <a:p>
            <a:pPr lvl="3"/>
            <a:r>
              <a:rPr/>
              <a:t>Mutually exclusive levels</a:t>
            </a:r>
          </a:p>
          <a:p>
            <a:pPr lvl="3"/>
            <a:r>
              <a:rPr/>
              <a:t>Code for maximum information</a:t>
            </a:r>
          </a:p>
          <a:p>
            <a:pPr lvl="3"/>
            <a:r>
              <a:rPr/>
              <a:t>Record is as complete as possible</a:t>
            </a:r>
          </a:p>
          <a:p>
            <a:pPr lvl="3"/>
            <a:r>
              <a:rPr/>
              <a:t>Consistency</a:t>
            </a:r>
          </a:p>
          <a:p>
            <a:pPr lvl="2"/>
            <a:r>
              <a:rPr/>
              <a:t>Data entry form</a:t>
            </a:r>
          </a:p>
          <a:p>
            <a:pPr lvl="2"/>
            <a:r>
              <a:rPr/>
              <a:t>Checking entry</a:t>
            </a:r>
          </a:p>
        </p:txBody>
      </p:sp>
    </p:spTree>
  </p:cSl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Data</a:t>
            </a:r>
            <a:r>
              <a:rPr/>
              <a:t> </a:t>
            </a:r>
            <a:r>
              <a:rPr/>
              <a:t>Collection</a:t>
            </a:r>
            <a:r>
              <a:rPr/>
              <a:t> </a:t>
            </a:r>
            <a:r>
              <a:rPr/>
              <a:t>&amp;</a:t>
            </a:r>
            <a:r>
              <a:rPr/>
              <a:t> </a:t>
            </a:r>
            <a:r>
              <a:rPr/>
              <a:t>Coding</a:t>
            </a:r>
          </a:p>
        </p:txBody>
      </p:sp>
      <p:pic>
        <p:nvPicPr>
          <p:cNvPr descr="../images/image-10-15.png" id="0" name="Picture 1"/>
          <p:cNvPicPr>
            <a:picLocks noGrp="1" noChangeAspect="1"/>
          </p:cNvPicPr>
          <p:nvPr/>
        </p:nvPicPr>
        <p:blipFill>
          <a:blip r:embed="rId3"/>
          <a:stretch>
            <a:fillRect/>
          </a:stretch>
        </p:blipFill>
        <p:spPr bwMode="auto">
          <a:xfrm>
            <a:off x="2540000" y="1600200"/>
            <a:ext cx="4064000" cy="4521200"/>
          </a:xfrm>
          <a:prstGeom prst="rect">
            <a:avLst/>
          </a:prstGeom>
          <a:noFill/>
          <a:ln w="9525">
            <a:noFill/>
            <a:headEnd/>
            <a:tailEnd/>
          </a:ln>
        </p:spPr>
      </p:pic>
    </p:spTree>
  </p:cSl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Data</a:t>
            </a:r>
            <a:r>
              <a:rPr/>
              <a:t> </a:t>
            </a:r>
            <a:r>
              <a:rPr/>
              <a:t>Collection</a:t>
            </a:r>
            <a:r>
              <a:rPr/>
              <a:t> </a:t>
            </a:r>
            <a:r>
              <a:rPr/>
              <a:t>&amp;</a:t>
            </a:r>
            <a:r>
              <a:rPr/>
              <a:t> </a:t>
            </a:r>
            <a:r>
              <a:rPr/>
              <a:t>Coding</a:t>
            </a:r>
          </a:p>
        </p:txBody>
      </p:sp>
      <p:sp>
        <p:nvSpPr>
          <p:cNvPr id="3" name="Content Placeholder 2"/>
          <p:cNvSpPr>
            <a:spLocks noGrp="1"/>
          </p:cNvSpPr>
          <p:nvPr>
            <p:ph idx="1"/>
          </p:nvPr>
        </p:nvSpPr>
        <p:spPr/>
        <p:txBody>
          <a:bodyPr/>
          <a:lstStyle/>
          <a:p>
            <a:pPr lvl="1"/>
            <a:r>
              <a:rPr/>
              <a:t>Data Entry into Statistical Program</a:t>
            </a:r>
          </a:p>
          <a:p>
            <a:pPr lvl="2"/>
            <a:r>
              <a:rPr/>
              <a:t>Layout of data sheet</a:t>
            </a:r>
          </a:p>
          <a:p>
            <a:pPr lvl="2"/>
            <a:r>
              <a:rPr/>
              <a:t>Variable names</a:t>
            </a:r>
          </a:p>
          <a:p>
            <a:pPr lvl="2"/>
            <a:r>
              <a:rPr/>
              <a:t>Labeling</a:t>
            </a:r>
          </a:p>
          <a:p>
            <a:pPr lvl="3"/>
            <a:r>
              <a:rPr/>
              <a:t>Variables</a:t>
            </a:r>
          </a:p>
          <a:p>
            <a:pPr lvl="3"/>
            <a:r>
              <a:rPr/>
              <a:t>Values</a:t>
            </a:r>
          </a:p>
          <a:p>
            <a:pPr lvl="2"/>
            <a:r>
              <a:rPr/>
              <a:t>Codebook / documentation</a:t>
            </a:r>
          </a:p>
        </p:txBody>
      </p:sp>
    </p:spTree>
  </p:cSl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Data</a:t>
            </a:r>
            <a:r>
              <a:rPr/>
              <a:t> </a:t>
            </a:r>
            <a:r>
              <a:rPr/>
              <a:t>Collection</a:t>
            </a:r>
            <a:r>
              <a:rPr/>
              <a:t> </a:t>
            </a:r>
            <a:r>
              <a:rPr/>
              <a:t>&amp;</a:t>
            </a:r>
            <a:r>
              <a:rPr/>
              <a:t> </a:t>
            </a:r>
            <a:r>
              <a:rPr/>
              <a:t>Coding</a:t>
            </a:r>
          </a:p>
        </p:txBody>
      </p:sp>
      <p:sp>
        <p:nvSpPr>
          <p:cNvPr id="3" name="Content Placeholder 2"/>
          <p:cNvSpPr>
            <a:spLocks noGrp="1"/>
          </p:cNvSpPr>
          <p:nvPr>
            <p:ph idx="1"/>
          </p:nvPr>
        </p:nvSpPr>
        <p:spPr/>
        <p:txBody>
          <a:bodyPr/>
          <a:lstStyle/>
          <a:p>
            <a:pPr lvl="1"/>
            <a:r>
              <a:rPr/>
              <a:t>Data Summation</a:t>
            </a:r>
          </a:p>
          <a:p>
            <a:pPr lvl="2"/>
            <a:r>
              <a:rPr/>
              <a:t>Descriptive information</a:t>
            </a:r>
          </a:p>
          <a:p>
            <a:pPr lvl="3"/>
            <a:r>
              <a:rPr/>
              <a:t>Categorical variables</a:t>
            </a:r>
          </a:p>
          <a:p>
            <a:pPr lvl="3"/>
            <a:r>
              <a:rPr/>
              <a:t>Continuous variables</a:t>
            </a:r>
          </a:p>
          <a:p>
            <a:pPr lvl="2"/>
            <a:r>
              <a:rPr/>
              <a:t>Data checking – part 2</a:t>
            </a:r>
          </a:p>
        </p:txBody>
      </p:sp>
    </p:spTree>
  </p:cSl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Data</a:t>
            </a:r>
            <a:r>
              <a:rPr/>
              <a:t> </a:t>
            </a:r>
            <a:r>
              <a:rPr/>
              <a:t>Collection</a:t>
            </a:r>
            <a:r>
              <a:rPr/>
              <a:t> </a:t>
            </a:r>
            <a:r>
              <a:rPr/>
              <a:t>&amp;</a:t>
            </a:r>
            <a:r>
              <a:rPr/>
              <a:t> </a:t>
            </a:r>
            <a:r>
              <a:rPr/>
              <a:t>Coding</a:t>
            </a:r>
          </a:p>
        </p:txBody>
      </p:sp>
      <p:pic>
        <p:nvPicPr>
          <p:cNvPr descr="../images/image-10-16.png" id="0" name="Picture 1"/>
          <p:cNvPicPr>
            <a:picLocks noGrp="1" noChangeAspect="1"/>
          </p:cNvPicPr>
          <p:nvPr/>
        </p:nvPicPr>
        <p:blipFill>
          <a:blip r:embed="rId3"/>
          <a:stretch>
            <a:fillRect/>
          </a:stretch>
        </p:blipFill>
        <p:spPr bwMode="auto">
          <a:xfrm>
            <a:off x="1282700" y="1600200"/>
            <a:ext cx="6578600" cy="4521200"/>
          </a:xfrm>
          <a:prstGeom prst="rect">
            <a:avLst/>
          </a:prstGeom>
          <a:noFill/>
          <a:ln w="9525">
            <a:noFill/>
            <a:headEnd/>
            <a:tailEnd/>
          </a:ln>
        </p:spPr>
      </p:pic>
    </p:spTree>
  </p:cSl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Additional</a:t>
            </a:r>
            <a:r>
              <a:rPr/>
              <a:t> </a:t>
            </a:r>
            <a:r>
              <a:rPr/>
              <a:t>slides</a:t>
            </a:r>
          </a:p>
        </p:txBody>
      </p:sp>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Questionnaire</a:t>
            </a:r>
          </a:p>
        </p:txBody>
      </p:sp>
      <p:sp>
        <p:nvSpPr>
          <p:cNvPr id="3" name="Content Placeholder 2"/>
          <p:cNvSpPr>
            <a:spLocks noGrp="1"/>
          </p:cNvSpPr>
          <p:nvPr>
            <p:ph idx="1"/>
          </p:nvPr>
        </p:nvSpPr>
        <p:spPr/>
        <p:txBody>
          <a:bodyPr/>
          <a:lstStyle/>
          <a:p>
            <a:pPr lvl="1"/>
            <a:r>
              <a:rPr/>
              <a:t>Not the same as a survey</a:t>
            </a:r>
          </a:p>
          <a:p>
            <a:pPr lvl="2"/>
            <a:r>
              <a:rPr/>
              <a:t>Questionnaire is the form</a:t>
            </a:r>
          </a:p>
          <a:p>
            <a:pPr lvl="2"/>
            <a:r>
              <a:rPr/>
              <a:t>Survey is the process</a:t>
            </a:r>
          </a:p>
          <a:p>
            <a:pPr lvl="1"/>
            <a:r>
              <a:rPr/>
              <a:t>Administration</a:t>
            </a:r>
          </a:p>
          <a:p>
            <a:pPr lvl="2"/>
            <a:r>
              <a:rPr/>
              <a:t>Mail</a:t>
            </a:r>
          </a:p>
          <a:p>
            <a:pPr lvl="2"/>
            <a:r>
              <a:rPr/>
              <a:t>Computer (REDCap)</a:t>
            </a:r>
          </a:p>
          <a:p>
            <a:pPr lvl="2"/>
            <a:r>
              <a:rPr/>
              <a:t>Telephone</a:t>
            </a:r>
          </a:p>
          <a:p>
            <a:pPr lvl="2"/>
            <a:r>
              <a:rPr/>
              <a:t>In person</a:t>
            </a:r>
          </a:p>
          <a:p>
            <a:pPr lvl="0" marL="0" indent="0">
              <a:buNone/>
            </a:pPr>
            <a:r>
              <a:rPr/>
              <a:t>Note: telephone and in person questionnaires could be classified as interviews.</a:t>
            </a:r>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Question</a:t>
            </a:r>
            <a:r>
              <a:rPr/>
              <a:t> </a:t>
            </a:r>
            <a:r>
              <a:rPr/>
              <a:t>types</a:t>
            </a:r>
            <a:r>
              <a:rPr/>
              <a:t> </a:t>
            </a:r>
            <a:r>
              <a:rPr/>
              <a:t>for</a:t>
            </a:r>
            <a:r>
              <a:rPr/>
              <a:t> </a:t>
            </a:r>
            <a:r>
              <a:rPr/>
              <a:t>interviews</a:t>
            </a:r>
            <a:r>
              <a:rPr/>
              <a:t> </a:t>
            </a:r>
            <a:r>
              <a:rPr/>
              <a:t>and</a:t>
            </a:r>
            <a:r>
              <a:rPr/>
              <a:t> </a:t>
            </a:r>
            <a:r>
              <a:rPr/>
              <a:t>questionnaires</a:t>
            </a:r>
          </a:p>
        </p:txBody>
      </p:sp>
      <p:sp>
        <p:nvSpPr>
          <p:cNvPr id="3" name="Content Placeholder 2"/>
          <p:cNvSpPr>
            <a:spLocks noGrp="1"/>
          </p:cNvSpPr>
          <p:nvPr>
            <p:ph idx="1"/>
          </p:nvPr>
        </p:nvSpPr>
        <p:spPr/>
        <p:txBody>
          <a:bodyPr/>
          <a:lstStyle/>
          <a:p>
            <a:pPr lvl="1"/>
            <a:r>
              <a:rPr/>
              <a:t>Open ended</a:t>
            </a:r>
          </a:p>
          <a:p>
            <a:pPr lvl="1"/>
            <a:r>
              <a:rPr/>
              <a:t>Partial open-ended</a:t>
            </a:r>
          </a:p>
          <a:p>
            <a:pPr lvl="1"/>
            <a:r>
              <a:rPr/>
              <a:t>Close ended</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Advantages</a:t>
            </a:r>
            <a:r>
              <a:rPr/>
              <a:t> </a:t>
            </a:r>
            <a:r>
              <a:rPr/>
              <a:t>of</a:t>
            </a:r>
            <a:r>
              <a:rPr/>
              <a:t> </a:t>
            </a:r>
            <a:r>
              <a:rPr/>
              <a:t>open</a:t>
            </a:r>
            <a:r>
              <a:rPr/>
              <a:t> </a:t>
            </a:r>
            <a:r>
              <a:rPr/>
              <a:t>ended</a:t>
            </a:r>
            <a:r>
              <a:rPr/>
              <a:t> </a:t>
            </a:r>
            <a:r>
              <a:rPr/>
              <a:t>questions</a:t>
            </a:r>
          </a:p>
        </p:txBody>
      </p:sp>
      <p:sp>
        <p:nvSpPr>
          <p:cNvPr id="3" name="Content Placeholder 2"/>
          <p:cNvSpPr>
            <a:spLocks noGrp="1"/>
          </p:cNvSpPr>
          <p:nvPr>
            <p:ph idx="1"/>
          </p:nvPr>
        </p:nvSpPr>
        <p:spPr/>
        <p:txBody>
          <a:bodyPr/>
          <a:lstStyle/>
          <a:p>
            <a:pPr lvl="1"/>
            <a:r>
              <a:rPr/>
              <a:t>Richer, more detailed responses</a:t>
            </a:r>
          </a:p>
          <a:p>
            <a:pPr lvl="1"/>
            <a:r>
              <a:rPr/>
              <a:t>Captures unanticipated responses</a:t>
            </a:r>
          </a:p>
          <a:p>
            <a:pPr lvl="1"/>
            <a:r>
              <a:rPr/>
              <a:t>Avoids “pigeonholing”.</a:t>
            </a:r>
          </a:p>
          <a:p>
            <a:pPr lvl="2"/>
            <a:r>
              <a:rPr/>
              <a:t>“Pigeonholing is a process that attempts to classify disparate entities into a limited number of categories (usually, mutually exclusive ones). The term usually carries connotations of criticism, implying that the classification scheme referred to inadequately reflects the entities being sorted, or that it is based on stereotypes.” Wikipedia.</a:t>
            </a:r>
          </a:p>
        </p:txBody>
      </p:sp>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TotalTime>
  <Words>17</Words>
  <Application>Microsoft Office PowerPoint</Application>
  <PresentationFormat>On-screen Show (4:3)</PresentationFormat>
  <Paragraphs>9</Paragraphs>
  <Slides>4</Slides>
  <Notes>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vt:i4>
      </vt:variant>
    </vt:vector>
  </HeadingPairs>
  <TitlesOfParts>
    <vt:vector size="7" baseType="lpstr">
      <vt:lpstr>Arial</vt:lpstr>
      <vt:lpstr>Calibri</vt:lpstr>
      <vt:lpstr>Office Theme</vt:lpstr>
      <vt:lpstr>Title slide</vt:lpstr>
      <vt:lpstr>Content slide</vt:lpstr>
      <vt:lpstr>Two content</vt:lpstr>
      <vt:lpstr>Section Header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Video 10 - Data collection</dc:title>
  <dc:creator>Steve Simon</dc:creator>
  <cp:keywords/>
  <dcterms:created xsi:type="dcterms:W3CDTF">2019-03-31T18:19:23Z</dcterms:created>
  <dcterms:modified xsi:type="dcterms:W3CDTF">2019-03-31T18:19:23Z</dcterms:modified>
</cp:coreProperties>
</file>